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69400" cy="5194300"/>
  <p:notesSz cx="9169400" cy="5194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66872" y="899160"/>
            <a:ext cx="5975604" cy="3374136"/>
          </a:xfrm>
          <a:custGeom>
            <a:avLst/>
            <a:gdLst/>
            <a:ahLst/>
            <a:cxnLst/>
            <a:rect l="l" t="t" r="r" b="b"/>
            <a:pathLst>
              <a:path w="5975604" h="3374136">
                <a:moveTo>
                  <a:pt x="0" y="3374136"/>
                </a:moveTo>
                <a:lnTo>
                  <a:pt x="5975604" y="3374136"/>
                </a:lnTo>
                <a:lnTo>
                  <a:pt x="5975604" y="0"/>
                </a:lnTo>
                <a:lnTo>
                  <a:pt x="0" y="0"/>
                </a:lnTo>
                <a:lnTo>
                  <a:pt x="0" y="33741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7540" y="900684"/>
            <a:ext cx="185927" cy="1979676"/>
          </a:xfrm>
          <a:custGeom>
            <a:avLst/>
            <a:gdLst/>
            <a:ahLst/>
            <a:cxnLst/>
            <a:rect l="l" t="t" r="r" b="b"/>
            <a:pathLst>
              <a:path w="185927" h="1979676">
                <a:moveTo>
                  <a:pt x="0" y="1979676"/>
                </a:moveTo>
                <a:lnTo>
                  <a:pt x="185927" y="1979676"/>
                </a:lnTo>
                <a:lnTo>
                  <a:pt x="185927" y="0"/>
                </a:lnTo>
                <a:lnTo>
                  <a:pt x="0" y="0"/>
                </a:lnTo>
                <a:lnTo>
                  <a:pt x="0" y="1979676"/>
                </a:lnTo>
                <a:close/>
              </a:path>
            </a:pathLst>
          </a:custGeom>
          <a:solidFill>
            <a:srgbClr val="1E3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6872" y="0"/>
            <a:ext cx="5977128" cy="734567"/>
          </a:xfrm>
          <a:custGeom>
            <a:avLst/>
            <a:gdLst/>
            <a:ahLst/>
            <a:cxnLst/>
            <a:rect l="l" t="t" r="r" b="b"/>
            <a:pathLst>
              <a:path w="5977128" h="734567">
                <a:moveTo>
                  <a:pt x="0" y="734567"/>
                </a:moveTo>
                <a:lnTo>
                  <a:pt x="5977128" y="734567"/>
                </a:lnTo>
                <a:lnTo>
                  <a:pt x="5977128" y="0"/>
                </a:lnTo>
                <a:lnTo>
                  <a:pt x="0" y="0"/>
                </a:lnTo>
                <a:lnTo>
                  <a:pt x="0" y="73456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6872" y="4488180"/>
            <a:ext cx="5978652" cy="676656"/>
          </a:xfrm>
          <a:custGeom>
            <a:avLst/>
            <a:gdLst/>
            <a:ahLst/>
            <a:cxnLst/>
            <a:rect l="l" t="t" r="r" b="b"/>
            <a:pathLst>
              <a:path w="5978652" h="676655">
                <a:moveTo>
                  <a:pt x="5977128" y="0"/>
                </a:moveTo>
                <a:lnTo>
                  <a:pt x="0" y="0"/>
                </a:lnTo>
                <a:lnTo>
                  <a:pt x="0" y="655318"/>
                </a:lnTo>
                <a:lnTo>
                  <a:pt x="5977128" y="655318"/>
                </a:lnTo>
                <a:lnTo>
                  <a:pt x="597712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68" y="1277112"/>
            <a:ext cx="1789176" cy="195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124" y="3288792"/>
            <a:ext cx="1836420" cy="650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5240" y="0"/>
            <a:ext cx="3182112" cy="5143500"/>
          </a:xfrm>
          <a:custGeom>
            <a:avLst/>
            <a:gdLst/>
            <a:ahLst/>
            <a:cxnLst/>
            <a:rect l="l" t="t" r="r" b="b"/>
            <a:pathLst>
              <a:path w="3182112" h="5143500">
                <a:moveTo>
                  <a:pt x="3182112" y="0"/>
                </a:moveTo>
                <a:lnTo>
                  <a:pt x="15240" y="0"/>
                </a:lnTo>
                <a:lnTo>
                  <a:pt x="15240" y="5143499"/>
                </a:lnTo>
                <a:lnTo>
                  <a:pt x="3182112" y="5143499"/>
                </a:lnTo>
                <a:lnTo>
                  <a:pt x="318211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5240" y="0"/>
            <a:ext cx="3182112" cy="514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240" y="1132331"/>
            <a:ext cx="2267712" cy="2878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63872" y="2079117"/>
            <a:ext cx="33739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E3685"/>
                </a:solidFill>
                <a:latin typeface="Calibri"/>
                <a:cs typeface="Calibri"/>
              </a:rPr>
              <a:t>М</a:t>
            </a:r>
            <a:r>
              <a:rPr sz="3600" b="1" spc="4" baseline="3413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600" b="1" spc="0" baseline="3413" dirty="0" smtClean="0">
                <a:solidFill>
                  <a:srgbClr val="1E3685"/>
                </a:solidFill>
                <a:latin typeface="Calibri"/>
                <a:cs typeface="Calibri"/>
              </a:rPr>
              <a:t>б</a:t>
            </a:r>
            <a:r>
              <a:rPr sz="3600" b="1" spc="-9" baseline="3413" dirty="0" smtClean="0">
                <a:solidFill>
                  <a:srgbClr val="1E3685"/>
                </a:solidFill>
                <a:latin typeface="Calibri"/>
                <a:cs typeface="Calibri"/>
              </a:rPr>
              <a:t>и</a:t>
            </a:r>
            <a:r>
              <a:rPr sz="3600" b="1" spc="0" baseline="3413" dirty="0" smtClean="0">
                <a:solidFill>
                  <a:srgbClr val="1E3685"/>
                </a:solidFill>
                <a:latin typeface="Calibri"/>
                <a:cs typeface="Calibri"/>
              </a:rPr>
              <a:t>льное пр</a:t>
            </a:r>
            <a:r>
              <a:rPr sz="3600" b="1" spc="-9" baseline="3413" dirty="0" smtClean="0">
                <a:solidFill>
                  <a:srgbClr val="1E3685"/>
                </a:solidFill>
                <a:latin typeface="Calibri"/>
                <a:cs typeface="Calibri"/>
              </a:rPr>
              <a:t>и</a:t>
            </a:r>
            <a:r>
              <a:rPr sz="3600" b="1" spc="0" baseline="3413" dirty="0" smtClean="0">
                <a:solidFill>
                  <a:srgbClr val="1E3685"/>
                </a:solidFill>
                <a:latin typeface="Calibri"/>
                <a:cs typeface="Calibri"/>
              </a:rPr>
              <a:t>л</a:t>
            </a:r>
            <a:r>
              <a:rPr sz="3600" b="1" spc="-34" baseline="3413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600" b="1" spc="-39" baseline="3413" dirty="0" smtClean="0">
                <a:solidFill>
                  <a:srgbClr val="1E3685"/>
                </a:solidFill>
                <a:latin typeface="Calibri"/>
                <a:cs typeface="Calibri"/>
              </a:rPr>
              <a:t>ж</a:t>
            </a:r>
            <a:r>
              <a:rPr sz="3600" b="1" spc="0" baseline="3413" dirty="0" smtClean="0">
                <a:solidFill>
                  <a:srgbClr val="1E3685"/>
                </a:solidFill>
                <a:latin typeface="Calibri"/>
                <a:cs typeface="Calibri"/>
              </a:rPr>
              <a:t>ение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3868" y="2518029"/>
            <a:ext cx="8364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E3685"/>
                </a:solidFill>
                <a:latin typeface="Calibri"/>
                <a:cs typeface="Calibri"/>
              </a:rPr>
              <a:t>«МЧС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191" y="2518029"/>
            <a:ext cx="11522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9" baseline="3413" dirty="0" smtClean="0">
                <a:solidFill>
                  <a:srgbClr val="1E3685"/>
                </a:solidFill>
                <a:latin typeface="Calibri"/>
                <a:cs typeface="Calibri"/>
              </a:rPr>
              <a:t>Р</a:t>
            </a:r>
            <a:r>
              <a:rPr sz="3600" b="1" spc="0" baseline="3413" dirty="0" smtClean="0">
                <a:solidFill>
                  <a:srgbClr val="1E3685"/>
                </a:solidFill>
                <a:latin typeface="Calibri"/>
                <a:cs typeface="Calibri"/>
              </a:rPr>
              <a:t>оссии»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2546" y="4840401"/>
            <a:ext cx="62165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-4" baseline="3413" dirty="0" smtClean="0">
                <a:solidFill>
                  <a:srgbClr val="1E3685"/>
                </a:solidFill>
                <a:latin typeface="Calibri"/>
                <a:cs typeface="Calibri"/>
              </a:rPr>
              <a:t>202</a:t>
            </a:r>
            <a:r>
              <a:rPr sz="2400" b="1" spc="0" baseline="3413" dirty="0" smtClean="0">
                <a:solidFill>
                  <a:srgbClr val="1E3685"/>
                </a:solidFill>
                <a:latin typeface="Calibri"/>
                <a:cs typeface="Calibri"/>
              </a:rPr>
              <a:t>4</a:t>
            </a:r>
            <a:r>
              <a:rPr sz="2400" b="1" spc="-2" baseline="3413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2400" b="1" spc="-75" baseline="3413" dirty="0" smtClean="0">
                <a:solidFill>
                  <a:srgbClr val="1E3685"/>
                </a:solidFill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77540" y="900684"/>
            <a:ext cx="185927" cy="1979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22696" y="3127417"/>
            <a:ext cx="1332603" cy="120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2684" y="1285028"/>
            <a:ext cx="1255126" cy="1223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4205" y="1269545"/>
            <a:ext cx="4478169" cy="3591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3134" y="4520821"/>
            <a:ext cx="1177650" cy="309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7189" y="2601020"/>
            <a:ext cx="1317108" cy="1687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2154" y="4443410"/>
            <a:ext cx="1208640" cy="387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6209" y="1300510"/>
            <a:ext cx="1332603" cy="11921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917" y="170304"/>
            <a:ext cx="557834" cy="758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799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9143999" h="5143500">
                <a:moveTo>
                  <a:pt x="9143999" y="0"/>
                </a:moveTo>
                <a:lnTo>
                  <a:pt x="0" y="0"/>
                </a:lnTo>
                <a:lnTo>
                  <a:pt x="0" y="5143499"/>
                </a:lnTo>
                <a:lnTo>
                  <a:pt x="9143999" y="51434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9744" y="1742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7018" y="342391"/>
            <a:ext cx="770453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Моб</a:t>
            </a:r>
            <a:r>
              <a:rPr sz="2700" b="1" spc="9" baseline="3034" dirty="0" smtClean="0">
                <a:solidFill>
                  <a:srgbClr val="1E3685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льное</a:t>
            </a:r>
            <a:r>
              <a:rPr sz="2700" b="1" spc="-14" baseline="3034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пр</a:t>
            </a:r>
            <a:r>
              <a:rPr sz="2700" b="1" spc="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л</a:t>
            </a:r>
            <a:r>
              <a:rPr sz="2700" b="1" spc="-19" baseline="3034" dirty="0" smtClean="0">
                <a:solidFill>
                  <a:srgbClr val="1E3685"/>
                </a:solidFill>
                <a:latin typeface="Calibri"/>
                <a:cs typeface="Calibri"/>
              </a:rPr>
              <a:t>ож</a:t>
            </a:r>
            <a:r>
              <a:rPr sz="2700" b="1" spc="-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н</a:t>
            </a:r>
            <a:r>
              <a:rPr sz="2700" b="1" spc="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е</a:t>
            </a:r>
            <a:r>
              <a:rPr sz="2700" b="1" spc="-39" baseline="3034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2700" b="1" spc="-1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д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2700" b="1" spc="4" baseline="3034" dirty="0" smtClean="0">
                <a:solidFill>
                  <a:srgbClr val="1E3685"/>
                </a:solidFill>
                <a:latin typeface="Calibri"/>
                <a:cs typeface="Calibri"/>
              </a:rPr>
              <a:t>с</a:t>
            </a:r>
            <a:r>
              <a:rPr sz="2700" b="1" spc="-4" baseline="3034" dirty="0" smtClean="0">
                <a:solidFill>
                  <a:srgbClr val="1E3685"/>
                </a:solidFill>
                <a:latin typeface="Calibri"/>
                <a:cs typeface="Calibri"/>
              </a:rPr>
              <a:t>т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упно</a:t>
            </a:r>
            <a:r>
              <a:rPr sz="2700" b="1" spc="-4" baseline="3034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во всех</a:t>
            </a:r>
            <a:r>
              <a:rPr sz="2700" b="1" spc="-25" baseline="3034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2700" b="1" spc="4" baseline="3034" dirty="0" smtClean="0">
                <a:solidFill>
                  <a:srgbClr val="1E3685"/>
                </a:solidFill>
                <a:latin typeface="Calibri"/>
                <a:cs typeface="Calibri"/>
              </a:rPr>
              <a:t>с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н</a:t>
            </a:r>
            <a:r>
              <a:rPr sz="2700" b="1" spc="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вных</a:t>
            </a:r>
            <a:r>
              <a:rPr sz="2700" b="1" spc="-4" baseline="3034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ма</a:t>
            </a:r>
            <a:r>
              <a:rPr sz="2700" b="1" spc="-1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г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ази</a:t>
            </a:r>
            <a:r>
              <a:rPr sz="2700" b="1" spc="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н</a:t>
            </a:r>
            <a:r>
              <a:rPr sz="2700" b="1" spc="-1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х п</a:t>
            </a:r>
            <a:r>
              <a:rPr sz="2700" b="1" spc="4" baseline="3034" dirty="0" smtClean="0">
                <a:solidFill>
                  <a:srgbClr val="1E3685"/>
                </a:solidFill>
                <a:latin typeface="Calibri"/>
                <a:cs typeface="Calibri"/>
              </a:rPr>
              <a:t>ри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л</a:t>
            </a:r>
            <a:r>
              <a:rPr sz="2700" b="1" spc="-19" baseline="3034" dirty="0" smtClean="0">
                <a:solidFill>
                  <a:srgbClr val="1E3685"/>
                </a:solidFill>
                <a:latin typeface="Calibri"/>
                <a:cs typeface="Calibri"/>
              </a:rPr>
              <a:t>ож</a:t>
            </a:r>
            <a:r>
              <a:rPr sz="2700" b="1" spc="4" baseline="3034" dirty="0" smtClean="0">
                <a:solidFill>
                  <a:srgbClr val="1E3685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 smtClean="0">
                <a:solidFill>
                  <a:srgbClr val="1E3685"/>
                </a:solidFill>
                <a:latin typeface="Calibri"/>
                <a:cs typeface="Calibri"/>
              </a:rPr>
              <a:t>ний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2245" y="2691734"/>
            <a:ext cx="798579" cy="302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526">
              <a:lnSpc>
                <a:spcPct val="95825"/>
              </a:lnSpc>
              <a:spcBef>
                <a:spcPts val="15"/>
              </a:spcBef>
            </a:pPr>
            <a:r>
              <a:rPr sz="650" spc="0" dirty="0" smtClean="0">
                <a:solidFill>
                  <a:srgbClr val="2A2A2A"/>
                </a:solidFill>
                <a:latin typeface="Arial"/>
                <a:cs typeface="Arial"/>
              </a:rPr>
              <a:t>Д</a:t>
            </a:r>
            <a:r>
              <a:rPr sz="650" spc="0" dirty="0" smtClean="0">
                <a:solidFill>
                  <a:srgbClr val="414141"/>
                </a:solidFill>
                <a:latin typeface="Arial"/>
                <a:cs typeface="Arial"/>
              </a:rPr>
              <a:t>ос</a:t>
            </a:r>
            <a:r>
              <a:rPr sz="650" spc="0" dirty="0" smtClean="0">
                <a:solidFill>
                  <a:srgbClr val="2A2A2A"/>
                </a:solidFill>
                <a:latin typeface="Arial"/>
                <a:cs typeface="Arial"/>
              </a:rPr>
              <a:t>т</a:t>
            </a:r>
            <a:r>
              <a:rPr sz="650" spc="0" dirty="0" smtClean="0">
                <a:solidFill>
                  <a:srgbClr val="414141"/>
                </a:solidFill>
                <a:latin typeface="Arial"/>
                <a:cs typeface="Arial"/>
              </a:rPr>
              <a:t>у</a:t>
            </a:r>
            <a:r>
              <a:rPr sz="650" spc="0" dirty="0" smtClean="0">
                <a:solidFill>
                  <a:srgbClr val="2A2A2A"/>
                </a:solidFill>
                <a:latin typeface="Arial"/>
                <a:cs typeface="Arial"/>
              </a:rPr>
              <a:t>пн</a:t>
            </a:r>
            <a:r>
              <a:rPr sz="650" spc="0" dirty="0" smtClean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650" spc="17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650" spc="0" dirty="0" smtClean="0">
                <a:solidFill>
                  <a:srgbClr val="2A2A2A"/>
                </a:solidFill>
                <a:latin typeface="Arial"/>
                <a:cs typeface="Arial"/>
              </a:rPr>
              <a:t>в</a:t>
            </a:r>
            <a:endParaRPr sz="650">
              <a:latin typeface="Arial"/>
              <a:cs typeface="Arial"/>
            </a:endParaRPr>
          </a:p>
          <a:p>
            <a:pPr marL="16573">
              <a:lnSpc>
                <a:spcPts val="1550"/>
              </a:lnSpc>
              <a:spcBef>
                <a:spcPts val="77"/>
              </a:spcBef>
            </a:pPr>
            <a:r>
              <a:rPr sz="1350" dirty="0" smtClean="0">
                <a:solidFill>
                  <a:srgbClr val="040404"/>
                </a:solidFill>
                <a:latin typeface="Arial"/>
                <a:cs typeface="Arial"/>
              </a:rPr>
              <a:t>RuStore</a:t>
            </a:r>
            <a:endParaRPr sz="13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28991" y="2745030"/>
            <a:ext cx="840684" cy="166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  <a:spcBef>
                <a:spcPts val="61"/>
              </a:spcBef>
            </a:pPr>
            <a:r>
              <a:rPr sz="1100" dirty="0" smtClean="0">
                <a:solidFill>
                  <a:srgbClr val="131313"/>
                </a:solidFill>
                <a:latin typeface="Arial"/>
                <a:cs typeface="Arial"/>
              </a:rPr>
              <a:t>APPGALLERY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999744" y="1234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06896" y="554735"/>
            <a:ext cx="2667000" cy="450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6896" y="554735"/>
            <a:ext cx="2667000" cy="450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59880" y="591312"/>
            <a:ext cx="2232660" cy="413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60" y="86868"/>
            <a:ext cx="609600" cy="812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87018" y="276733"/>
            <a:ext cx="138167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Н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зн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ч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2300" y="982819"/>
            <a:ext cx="5758013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об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ь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ое</a:t>
            </a:r>
            <a:r>
              <a:rPr sz="1600" spc="-2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при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жен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-4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«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ЧС</a:t>
            </a:r>
            <a:r>
              <a:rPr sz="1600" spc="-3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6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»</a:t>
            </a:r>
            <a:r>
              <a:rPr sz="1600" spc="-4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пр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зн</a:t>
            </a:r>
            <a:r>
              <a:rPr sz="1600" spc="-3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че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58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я: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2300" y="1226659"/>
            <a:ext cx="123300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8812" y="1226659"/>
            <a:ext cx="945824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пер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16735" y="1226659"/>
            <a:ext cx="27911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55291" y="1226659"/>
            <a:ext cx="113311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иль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52113" y="1226659"/>
            <a:ext cx="1102910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2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тр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йства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4010" y="1226659"/>
            <a:ext cx="83596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раж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8812" y="1470252"/>
            <a:ext cx="574294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(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ь</a:t>
            </a:r>
            <a:r>
              <a:rPr sz="1600" spc="-1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-5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лей </a:t>
            </a:r>
            <a:r>
              <a:rPr sz="1600" spc="19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ж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) </a:t>
            </a:r>
            <a:r>
              <a:rPr sz="1600" spc="228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э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кс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тр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нн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й </a:t>
            </a:r>
            <a:r>
              <a:rPr sz="1600" spc="243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ин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ф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ор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ци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600" spc="23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812" y="1714593"/>
            <a:ext cx="1258172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ф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19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r>
              <a:rPr sz="1600" spc="-2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59991" y="1714593"/>
            <a:ext cx="196504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   </a:t>
            </a:r>
            <a:r>
              <a:rPr sz="1600" spc="155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про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ир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6704" y="1714593"/>
            <a:ext cx="213648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опа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х   </a:t>
            </a:r>
            <a:r>
              <a:rPr sz="1600" spc="10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прир</a:t>
            </a:r>
            <a:r>
              <a:rPr sz="1600" spc="-25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9199" y="1958433"/>
            <a:ext cx="16910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1159" y="1958433"/>
            <a:ext cx="1236484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29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71697" y="1958433"/>
            <a:ext cx="109176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про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ц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36058" y="1958433"/>
            <a:ext cx="12152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за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яз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812" y="2202273"/>
            <a:ext cx="5747670" cy="716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36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окр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жаю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й</a:t>
            </a:r>
            <a:r>
              <a:rPr sz="1600" spc="-35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ы,</a:t>
            </a:r>
            <a:r>
              <a:rPr sz="1600" spc="8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за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,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ор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3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600" spc="-1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4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1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ж</a:t>
            </a:r>
            <a:r>
              <a:rPr sz="1600" spc="-1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ж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78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19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7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до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овью</a:t>
            </a:r>
            <a:r>
              <a:rPr sz="1600" spc="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гр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жд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,</a:t>
            </a:r>
            <a:r>
              <a:rPr sz="1600" spc="38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6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же</a:t>
            </a:r>
            <a:r>
              <a:rPr sz="1600" spc="48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пра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ах</a:t>
            </a:r>
            <a:r>
              <a:rPr sz="1600" spc="8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по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endParaRPr sz="1600">
              <a:latin typeface="Arial"/>
              <a:cs typeface="Arial"/>
            </a:endParaRPr>
          </a:p>
          <a:p>
            <a:pPr marL="12700" marR="35049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по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39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ах</a:t>
            </a:r>
            <a:r>
              <a:rPr sz="1600" spc="-53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защ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2300" y="2934174"/>
            <a:ext cx="123300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812" y="2934174"/>
            <a:ext cx="349243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про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ен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я </a:t>
            </a:r>
            <a:r>
              <a:rPr sz="1600" spc="16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опа</a:t>
            </a:r>
            <a:r>
              <a:rPr sz="1600" spc="-29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анды </a:t>
            </a:r>
            <a:r>
              <a:rPr sz="1600" spc="17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й </a:t>
            </a:r>
            <a:r>
              <a:rPr sz="1600" spc="206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0797" y="2934174"/>
            <a:ext cx="2161887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75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600" spc="20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раж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ан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ко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812" y="3178014"/>
            <a:ext cx="936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оборо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ы,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5295" y="3178014"/>
            <a:ext cx="78184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ты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7523" y="3178014"/>
            <a:ext cx="1055480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-5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2801" y="3178014"/>
            <a:ext cx="16910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0857" y="3178014"/>
            <a:ext cx="1144057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ерри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3130" y="3178014"/>
            <a:ext cx="255389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25" dirty="0" smtClean="0">
                <a:solidFill>
                  <a:srgbClr val="6C6D70"/>
                </a:solidFill>
                <a:latin typeface="Arial"/>
                <a:cs typeface="Arial"/>
              </a:rPr>
              <a:t>от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812" y="3421854"/>
            <a:ext cx="1422150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чр</a:t>
            </a:r>
            <a:r>
              <a:rPr sz="1600" spc="-3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й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2391" y="3421854"/>
            <a:ext cx="97967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си</a:t>
            </a:r>
            <a:r>
              <a:rPr sz="1600" spc="25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-2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ц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ий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2409" y="3421854"/>
            <a:ext cx="16343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6833" y="3421854"/>
            <a:ext cx="39936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5953" y="3421854"/>
            <a:ext cx="608544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ис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5766" y="3421854"/>
            <a:ext cx="126729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600" spc="-5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чения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8812" y="3665948"/>
            <a:ext cx="5743128" cy="471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опа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ти</a:t>
            </a:r>
            <a:r>
              <a:rPr sz="1600" spc="286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1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ю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ей</a:t>
            </a:r>
            <a:r>
              <a:rPr sz="1600" spc="34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365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19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r>
              <a:rPr sz="1600" spc="323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50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ъе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,</a:t>
            </a:r>
            <a:r>
              <a:rPr sz="1600" spc="33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600" spc="37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600" spc="-5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че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ия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</a:pP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жарной</a:t>
            </a:r>
            <a:r>
              <a:rPr sz="1600" spc="-5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600" spc="-14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6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600" spc="-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опа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6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600" spc="0" dirty="0" smtClean="0">
                <a:solidFill>
                  <a:srgbClr val="6C6D70"/>
                </a:solidFill>
                <a:latin typeface="Arial"/>
                <a:cs typeface="Arial"/>
              </a:rPr>
              <a:t>ти.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999744" y="1234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7052" y="688848"/>
            <a:ext cx="4430267" cy="418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07052" y="688848"/>
            <a:ext cx="4430267" cy="418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0140" y="1911096"/>
            <a:ext cx="1655064" cy="1743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1508" y="771144"/>
            <a:ext cx="2205228" cy="412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3532" y="1021080"/>
            <a:ext cx="1796796" cy="3691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460" y="86868"/>
            <a:ext cx="609600" cy="8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8951" y="193294"/>
            <a:ext cx="677616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П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лу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ч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ение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э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стренн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й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инфо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р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м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ции</a:t>
            </a:r>
            <a:r>
              <a:rPr sz="3000" b="1" spc="-2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в ви</a:t>
            </a:r>
            <a:r>
              <a:rPr sz="3000" b="1" spc="-1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д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</a:t>
            </a:r>
            <a:r>
              <a:rPr sz="3000" b="1" spc="-1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push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-со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б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щ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705" y="1292033"/>
            <a:ext cx="1399744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800" spc="25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же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6029" y="1292033"/>
            <a:ext cx="1133985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-3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-3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ля</a:t>
            </a:r>
            <a:r>
              <a:rPr sz="1800" spc="-6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86278" y="1292033"/>
            <a:ext cx="1494053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ис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-3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ль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-3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705" y="1566854"/>
            <a:ext cx="393237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се</a:t>
            </a:r>
            <a:r>
              <a:rPr sz="1800" spc="1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еи</a:t>
            </a:r>
            <a:r>
              <a:rPr sz="1800" spc="1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ест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2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pus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r>
              <a:rPr sz="1800" spc="19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ени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й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705" y="2115494"/>
            <a:ext cx="1358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522" y="2115494"/>
            <a:ext cx="20126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spc="25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ость 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ос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авки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705" y="2664388"/>
            <a:ext cx="1358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522" y="2664388"/>
            <a:ext cx="1250238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нал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чие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19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1457" y="2664388"/>
            <a:ext cx="872896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8097" algn="r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spc="-1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нн</a:t>
            </a:r>
            <a:r>
              <a:rPr sz="1800" spc="14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endParaRPr sz="180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8262" y="2664388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1746" y="2664388"/>
            <a:ext cx="1181353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66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-14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нии</a:t>
            </a:r>
            <a:endParaRPr sz="1800">
              <a:latin typeface="Arial"/>
              <a:cs typeface="Arial"/>
            </a:endParaRPr>
          </a:p>
          <a:p>
            <a:pPr marL="41655">
              <a:lnSpc>
                <a:spcPct val="95825"/>
              </a:lnSpc>
            </a:pP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spc="-1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йс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иях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522" y="3213028"/>
            <a:ext cx="15060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-4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ь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-3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spc="-6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705" y="3762023"/>
            <a:ext cx="1358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7522" y="3762023"/>
            <a:ext cx="315452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800" spc="-5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ая</a:t>
            </a:r>
            <a:r>
              <a:rPr sz="1800" spc="3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ои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ость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ссы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ки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999744" y="1234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80" y="481583"/>
            <a:ext cx="3096768" cy="3531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80" y="481583"/>
            <a:ext cx="3096768" cy="3531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1508" y="1310640"/>
            <a:ext cx="3096768" cy="2738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1508" y="1310640"/>
            <a:ext cx="3096768" cy="2738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832" y="1958339"/>
            <a:ext cx="3098292" cy="2106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832" y="1958339"/>
            <a:ext cx="3098292" cy="2106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2550" y="2399538"/>
            <a:ext cx="736092" cy="728472"/>
          </a:xfrm>
          <a:custGeom>
            <a:avLst/>
            <a:gdLst/>
            <a:ahLst/>
            <a:cxnLst/>
            <a:rect l="l" t="t" r="r" b="b"/>
            <a:pathLst>
              <a:path w="736092" h="728472">
                <a:moveTo>
                  <a:pt x="0" y="364236"/>
                </a:moveTo>
                <a:lnTo>
                  <a:pt x="1219" y="394109"/>
                </a:lnTo>
                <a:lnTo>
                  <a:pt x="4815" y="423318"/>
                </a:lnTo>
                <a:lnTo>
                  <a:pt x="10692" y="451768"/>
                </a:lnTo>
                <a:lnTo>
                  <a:pt x="18757" y="479365"/>
                </a:lnTo>
                <a:lnTo>
                  <a:pt x="28914" y="506015"/>
                </a:lnTo>
                <a:lnTo>
                  <a:pt x="41069" y="531626"/>
                </a:lnTo>
                <a:lnTo>
                  <a:pt x="55127" y="556102"/>
                </a:lnTo>
                <a:lnTo>
                  <a:pt x="70994" y="579351"/>
                </a:lnTo>
                <a:lnTo>
                  <a:pt x="88574" y="601279"/>
                </a:lnTo>
                <a:lnTo>
                  <a:pt x="107775" y="621792"/>
                </a:lnTo>
                <a:lnTo>
                  <a:pt x="128500" y="640795"/>
                </a:lnTo>
                <a:lnTo>
                  <a:pt x="150656" y="658197"/>
                </a:lnTo>
                <a:lnTo>
                  <a:pt x="174148" y="673902"/>
                </a:lnTo>
                <a:lnTo>
                  <a:pt x="198880" y="687817"/>
                </a:lnTo>
                <a:lnTo>
                  <a:pt x="224760" y="699849"/>
                </a:lnTo>
                <a:lnTo>
                  <a:pt x="251691" y="709903"/>
                </a:lnTo>
                <a:lnTo>
                  <a:pt x="279580" y="717886"/>
                </a:lnTo>
                <a:lnTo>
                  <a:pt x="308332" y="723704"/>
                </a:lnTo>
                <a:lnTo>
                  <a:pt x="337852" y="727264"/>
                </a:lnTo>
                <a:lnTo>
                  <a:pt x="368045" y="728472"/>
                </a:lnTo>
                <a:lnTo>
                  <a:pt x="398239" y="727264"/>
                </a:lnTo>
                <a:lnTo>
                  <a:pt x="427759" y="723704"/>
                </a:lnTo>
                <a:lnTo>
                  <a:pt x="456511" y="717886"/>
                </a:lnTo>
                <a:lnTo>
                  <a:pt x="484400" y="709903"/>
                </a:lnTo>
                <a:lnTo>
                  <a:pt x="511331" y="699849"/>
                </a:lnTo>
                <a:lnTo>
                  <a:pt x="537211" y="687817"/>
                </a:lnTo>
                <a:lnTo>
                  <a:pt x="561943" y="673902"/>
                </a:lnTo>
                <a:lnTo>
                  <a:pt x="585435" y="658197"/>
                </a:lnTo>
                <a:lnTo>
                  <a:pt x="607591" y="640795"/>
                </a:lnTo>
                <a:lnTo>
                  <a:pt x="628316" y="621792"/>
                </a:lnTo>
                <a:lnTo>
                  <a:pt x="647517" y="601279"/>
                </a:lnTo>
                <a:lnTo>
                  <a:pt x="665097" y="579351"/>
                </a:lnTo>
                <a:lnTo>
                  <a:pt x="680964" y="556102"/>
                </a:lnTo>
                <a:lnTo>
                  <a:pt x="695022" y="531626"/>
                </a:lnTo>
                <a:lnTo>
                  <a:pt x="707177" y="506015"/>
                </a:lnTo>
                <a:lnTo>
                  <a:pt x="717334" y="479365"/>
                </a:lnTo>
                <a:lnTo>
                  <a:pt x="725399" y="451768"/>
                </a:lnTo>
                <a:lnTo>
                  <a:pt x="731276" y="423318"/>
                </a:lnTo>
                <a:lnTo>
                  <a:pt x="734872" y="394109"/>
                </a:lnTo>
                <a:lnTo>
                  <a:pt x="736092" y="364236"/>
                </a:lnTo>
                <a:lnTo>
                  <a:pt x="734872" y="334362"/>
                </a:lnTo>
                <a:lnTo>
                  <a:pt x="731276" y="305153"/>
                </a:lnTo>
                <a:lnTo>
                  <a:pt x="725399" y="276703"/>
                </a:lnTo>
                <a:lnTo>
                  <a:pt x="717334" y="249106"/>
                </a:lnTo>
                <a:lnTo>
                  <a:pt x="707177" y="222456"/>
                </a:lnTo>
                <a:lnTo>
                  <a:pt x="695022" y="196845"/>
                </a:lnTo>
                <a:lnTo>
                  <a:pt x="680964" y="172369"/>
                </a:lnTo>
                <a:lnTo>
                  <a:pt x="665097" y="149120"/>
                </a:lnTo>
                <a:lnTo>
                  <a:pt x="647517" y="127192"/>
                </a:lnTo>
                <a:lnTo>
                  <a:pt x="628316" y="106680"/>
                </a:lnTo>
                <a:lnTo>
                  <a:pt x="607591" y="87676"/>
                </a:lnTo>
                <a:lnTo>
                  <a:pt x="585435" y="70274"/>
                </a:lnTo>
                <a:lnTo>
                  <a:pt x="561943" y="54569"/>
                </a:lnTo>
                <a:lnTo>
                  <a:pt x="537211" y="40654"/>
                </a:lnTo>
                <a:lnTo>
                  <a:pt x="511331" y="28622"/>
                </a:lnTo>
                <a:lnTo>
                  <a:pt x="484400" y="18568"/>
                </a:lnTo>
                <a:lnTo>
                  <a:pt x="456511" y="10585"/>
                </a:lnTo>
                <a:lnTo>
                  <a:pt x="427759" y="4767"/>
                </a:lnTo>
                <a:lnTo>
                  <a:pt x="398239" y="1207"/>
                </a:lnTo>
                <a:lnTo>
                  <a:pt x="368045" y="0"/>
                </a:lnTo>
                <a:lnTo>
                  <a:pt x="337852" y="1207"/>
                </a:lnTo>
                <a:lnTo>
                  <a:pt x="308332" y="4767"/>
                </a:lnTo>
                <a:lnTo>
                  <a:pt x="279580" y="10585"/>
                </a:lnTo>
                <a:lnTo>
                  <a:pt x="251691" y="18568"/>
                </a:lnTo>
                <a:lnTo>
                  <a:pt x="224760" y="28622"/>
                </a:lnTo>
                <a:lnTo>
                  <a:pt x="198880" y="40654"/>
                </a:lnTo>
                <a:lnTo>
                  <a:pt x="174148" y="54569"/>
                </a:lnTo>
                <a:lnTo>
                  <a:pt x="150656" y="70274"/>
                </a:lnTo>
                <a:lnTo>
                  <a:pt x="128500" y="87676"/>
                </a:lnTo>
                <a:lnTo>
                  <a:pt x="107775" y="106680"/>
                </a:lnTo>
                <a:lnTo>
                  <a:pt x="88574" y="127192"/>
                </a:lnTo>
                <a:lnTo>
                  <a:pt x="70994" y="149120"/>
                </a:lnTo>
                <a:lnTo>
                  <a:pt x="55127" y="172369"/>
                </a:lnTo>
                <a:lnTo>
                  <a:pt x="41069" y="196845"/>
                </a:lnTo>
                <a:lnTo>
                  <a:pt x="28914" y="222456"/>
                </a:lnTo>
                <a:lnTo>
                  <a:pt x="18757" y="249106"/>
                </a:lnTo>
                <a:lnTo>
                  <a:pt x="10692" y="276703"/>
                </a:lnTo>
                <a:lnTo>
                  <a:pt x="4815" y="305153"/>
                </a:lnTo>
                <a:lnTo>
                  <a:pt x="1219" y="334362"/>
                </a:lnTo>
                <a:lnTo>
                  <a:pt x="0" y="364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2550" y="2399538"/>
            <a:ext cx="736092" cy="728472"/>
          </a:xfrm>
          <a:custGeom>
            <a:avLst/>
            <a:gdLst/>
            <a:ahLst/>
            <a:cxnLst/>
            <a:rect l="l" t="t" r="r" b="b"/>
            <a:pathLst>
              <a:path w="736092" h="728472">
                <a:moveTo>
                  <a:pt x="0" y="364236"/>
                </a:moveTo>
                <a:lnTo>
                  <a:pt x="1219" y="334362"/>
                </a:lnTo>
                <a:lnTo>
                  <a:pt x="4815" y="305153"/>
                </a:lnTo>
                <a:lnTo>
                  <a:pt x="10692" y="276703"/>
                </a:lnTo>
                <a:lnTo>
                  <a:pt x="18757" y="249106"/>
                </a:lnTo>
                <a:lnTo>
                  <a:pt x="28914" y="222456"/>
                </a:lnTo>
                <a:lnTo>
                  <a:pt x="41069" y="196845"/>
                </a:lnTo>
                <a:lnTo>
                  <a:pt x="55127" y="172369"/>
                </a:lnTo>
                <a:lnTo>
                  <a:pt x="70994" y="149120"/>
                </a:lnTo>
                <a:lnTo>
                  <a:pt x="88574" y="127192"/>
                </a:lnTo>
                <a:lnTo>
                  <a:pt x="107775" y="106680"/>
                </a:lnTo>
                <a:lnTo>
                  <a:pt x="128500" y="87676"/>
                </a:lnTo>
                <a:lnTo>
                  <a:pt x="150656" y="70274"/>
                </a:lnTo>
                <a:lnTo>
                  <a:pt x="174148" y="54569"/>
                </a:lnTo>
                <a:lnTo>
                  <a:pt x="198880" y="40654"/>
                </a:lnTo>
                <a:lnTo>
                  <a:pt x="224760" y="28622"/>
                </a:lnTo>
                <a:lnTo>
                  <a:pt x="251691" y="18568"/>
                </a:lnTo>
                <a:lnTo>
                  <a:pt x="279580" y="10585"/>
                </a:lnTo>
                <a:lnTo>
                  <a:pt x="308332" y="4767"/>
                </a:lnTo>
                <a:lnTo>
                  <a:pt x="337852" y="1207"/>
                </a:lnTo>
                <a:lnTo>
                  <a:pt x="368045" y="0"/>
                </a:lnTo>
                <a:lnTo>
                  <a:pt x="398239" y="1207"/>
                </a:lnTo>
                <a:lnTo>
                  <a:pt x="427759" y="4767"/>
                </a:lnTo>
                <a:lnTo>
                  <a:pt x="456511" y="10585"/>
                </a:lnTo>
                <a:lnTo>
                  <a:pt x="484400" y="18568"/>
                </a:lnTo>
                <a:lnTo>
                  <a:pt x="511331" y="28622"/>
                </a:lnTo>
                <a:lnTo>
                  <a:pt x="537211" y="40654"/>
                </a:lnTo>
                <a:lnTo>
                  <a:pt x="561943" y="54569"/>
                </a:lnTo>
                <a:lnTo>
                  <a:pt x="585435" y="70274"/>
                </a:lnTo>
                <a:lnTo>
                  <a:pt x="607591" y="87676"/>
                </a:lnTo>
                <a:lnTo>
                  <a:pt x="628316" y="106680"/>
                </a:lnTo>
                <a:lnTo>
                  <a:pt x="647517" y="127192"/>
                </a:lnTo>
                <a:lnTo>
                  <a:pt x="665097" y="149120"/>
                </a:lnTo>
                <a:lnTo>
                  <a:pt x="680964" y="172369"/>
                </a:lnTo>
                <a:lnTo>
                  <a:pt x="695022" y="196845"/>
                </a:lnTo>
                <a:lnTo>
                  <a:pt x="707177" y="222456"/>
                </a:lnTo>
                <a:lnTo>
                  <a:pt x="717334" y="249106"/>
                </a:lnTo>
                <a:lnTo>
                  <a:pt x="725399" y="276703"/>
                </a:lnTo>
                <a:lnTo>
                  <a:pt x="731276" y="305153"/>
                </a:lnTo>
                <a:lnTo>
                  <a:pt x="734872" y="334362"/>
                </a:lnTo>
                <a:lnTo>
                  <a:pt x="736092" y="364236"/>
                </a:lnTo>
                <a:lnTo>
                  <a:pt x="734872" y="394109"/>
                </a:lnTo>
                <a:lnTo>
                  <a:pt x="731276" y="423318"/>
                </a:lnTo>
                <a:lnTo>
                  <a:pt x="725399" y="451768"/>
                </a:lnTo>
                <a:lnTo>
                  <a:pt x="717334" y="479365"/>
                </a:lnTo>
                <a:lnTo>
                  <a:pt x="707177" y="506015"/>
                </a:lnTo>
                <a:lnTo>
                  <a:pt x="695022" y="531626"/>
                </a:lnTo>
                <a:lnTo>
                  <a:pt x="680964" y="556102"/>
                </a:lnTo>
                <a:lnTo>
                  <a:pt x="665097" y="579351"/>
                </a:lnTo>
                <a:lnTo>
                  <a:pt x="647517" y="601279"/>
                </a:lnTo>
                <a:lnTo>
                  <a:pt x="628316" y="621792"/>
                </a:lnTo>
                <a:lnTo>
                  <a:pt x="607591" y="640795"/>
                </a:lnTo>
                <a:lnTo>
                  <a:pt x="585435" y="658197"/>
                </a:lnTo>
                <a:lnTo>
                  <a:pt x="561943" y="673902"/>
                </a:lnTo>
                <a:lnTo>
                  <a:pt x="537211" y="687817"/>
                </a:lnTo>
                <a:lnTo>
                  <a:pt x="511331" y="699849"/>
                </a:lnTo>
                <a:lnTo>
                  <a:pt x="484400" y="709903"/>
                </a:lnTo>
                <a:lnTo>
                  <a:pt x="456511" y="717886"/>
                </a:lnTo>
                <a:lnTo>
                  <a:pt x="427759" y="723704"/>
                </a:lnTo>
                <a:lnTo>
                  <a:pt x="398239" y="727264"/>
                </a:lnTo>
                <a:lnTo>
                  <a:pt x="368045" y="728472"/>
                </a:lnTo>
                <a:lnTo>
                  <a:pt x="337852" y="727264"/>
                </a:lnTo>
                <a:lnTo>
                  <a:pt x="308332" y="723704"/>
                </a:lnTo>
                <a:lnTo>
                  <a:pt x="279580" y="717886"/>
                </a:lnTo>
                <a:lnTo>
                  <a:pt x="251691" y="709903"/>
                </a:lnTo>
                <a:lnTo>
                  <a:pt x="224760" y="699849"/>
                </a:lnTo>
                <a:lnTo>
                  <a:pt x="198880" y="687817"/>
                </a:lnTo>
                <a:lnTo>
                  <a:pt x="174148" y="673902"/>
                </a:lnTo>
                <a:lnTo>
                  <a:pt x="150656" y="658197"/>
                </a:lnTo>
                <a:lnTo>
                  <a:pt x="128500" y="640795"/>
                </a:lnTo>
                <a:lnTo>
                  <a:pt x="107775" y="621792"/>
                </a:lnTo>
                <a:lnTo>
                  <a:pt x="88574" y="601279"/>
                </a:lnTo>
                <a:lnTo>
                  <a:pt x="70994" y="579351"/>
                </a:lnTo>
                <a:lnTo>
                  <a:pt x="55127" y="556102"/>
                </a:lnTo>
                <a:lnTo>
                  <a:pt x="41069" y="531626"/>
                </a:lnTo>
                <a:lnTo>
                  <a:pt x="28914" y="506015"/>
                </a:lnTo>
                <a:lnTo>
                  <a:pt x="18757" y="479365"/>
                </a:lnTo>
                <a:lnTo>
                  <a:pt x="10692" y="451768"/>
                </a:lnTo>
                <a:lnTo>
                  <a:pt x="4815" y="423318"/>
                </a:lnTo>
                <a:lnTo>
                  <a:pt x="1219" y="394109"/>
                </a:lnTo>
                <a:lnTo>
                  <a:pt x="0" y="364236"/>
                </a:lnTo>
                <a:close/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9154" y="2032254"/>
            <a:ext cx="1141476" cy="1156715"/>
          </a:xfrm>
          <a:custGeom>
            <a:avLst/>
            <a:gdLst/>
            <a:ahLst/>
            <a:cxnLst/>
            <a:rect l="l" t="t" r="r" b="b"/>
            <a:pathLst>
              <a:path w="1141476" h="1156715">
                <a:moveTo>
                  <a:pt x="0" y="578357"/>
                </a:moveTo>
                <a:lnTo>
                  <a:pt x="1891" y="625790"/>
                </a:lnTo>
                <a:lnTo>
                  <a:pt x="7469" y="672167"/>
                </a:lnTo>
                <a:lnTo>
                  <a:pt x="16586" y="717339"/>
                </a:lnTo>
                <a:lnTo>
                  <a:pt x="29096" y="761158"/>
                </a:lnTo>
                <a:lnTo>
                  <a:pt x="44850" y="803475"/>
                </a:lnTo>
                <a:lnTo>
                  <a:pt x="63703" y="844140"/>
                </a:lnTo>
                <a:lnTo>
                  <a:pt x="85508" y="883006"/>
                </a:lnTo>
                <a:lnTo>
                  <a:pt x="110118" y="919922"/>
                </a:lnTo>
                <a:lnTo>
                  <a:pt x="137385" y="954741"/>
                </a:lnTo>
                <a:lnTo>
                  <a:pt x="167163" y="987313"/>
                </a:lnTo>
                <a:lnTo>
                  <a:pt x="199306" y="1017490"/>
                </a:lnTo>
                <a:lnTo>
                  <a:pt x="233665" y="1045122"/>
                </a:lnTo>
                <a:lnTo>
                  <a:pt x="270095" y="1070061"/>
                </a:lnTo>
                <a:lnTo>
                  <a:pt x="308449" y="1092158"/>
                </a:lnTo>
                <a:lnTo>
                  <a:pt x="348579" y="1111263"/>
                </a:lnTo>
                <a:lnTo>
                  <a:pt x="390339" y="1127229"/>
                </a:lnTo>
                <a:lnTo>
                  <a:pt x="433581" y="1139906"/>
                </a:lnTo>
                <a:lnTo>
                  <a:pt x="478160" y="1149145"/>
                </a:lnTo>
                <a:lnTo>
                  <a:pt x="523928" y="1154798"/>
                </a:lnTo>
                <a:lnTo>
                  <a:pt x="570738" y="1156715"/>
                </a:lnTo>
                <a:lnTo>
                  <a:pt x="617547" y="1154798"/>
                </a:lnTo>
                <a:lnTo>
                  <a:pt x="663315" y="1149145"/>
                </a:lnTo>
                <a:lnTo>
                  <a:pt x="707894" y="1139906"/>
                </a:lnTo>
                <a:lnTo>
                  <a:pt x="751136" y="1127229"/>
                </a:lnTo>
                <a:lnTo>
                  <a:pt x="792896" y="1111263"/>
                </a:lnTo>
                <a:lnTo>
                  <a:pt x="833026" y="1092158"/>
                </a:lnTo>
                <a:lnTo>
                  <a:pt x="871380" y="1070061"/>
                </a:lnTo>
                <a:lnTo>
                  <a:pt x="907810" y="1045122"/>
                </a:lnTo>
                <a:lnTo>
                  <a:pt x="942169" y="1017490"/>
                </a:lnTo>
                <a:lnTo>
                  <a:pt x="974312" y="987313"/>
                </a:lnTo>
                <a:lnTo>
                  <a:pt x="1004090" y="954741"/>
                </a:lnTo>
                <a:lnTo>
                  <a:pt x="1031357" y="919922"/>
                </a:lnTo>
                <a:lnTo>
                  <a:pt x="1055967" y="883006"/>
                </a:lnTo>
                <a:lnTo>
                  <a:pt x="1077772" y="844140"/>
                </a:lnTo>
                <a:lnTo>
                  <a:pt x="1096625" y="803475"/>
                </a:lnTo>
                <a:lnTo>
                  <a:pt x="1112379" y="761158"/>
                </a:lnTo>
                <a:lnTo>
                  <a:pt x="1124889" y="717339"/>
                </a:lnTo>
                <a:lnTo>
                  <a:pt x="1134006" y="672167"/>
                </a:lnTo>
                <a:lnTo>
                  <a:pt x="1139584" y="625790"/>
                </a:lnTo>
                <a:lnTo>
                  <a:pt x="1141476" y="578357"/>
                </a:lnTo>
                <a:lnTo>
                  <a:pt x="1139584" y="530925"/>
                </a:lnTo>
                <a:lnTo>
                  <a:pt x="1134006" y="484548"/>
                </a:lnTo>
                <a:lnTo>
                  <a:pt x="1124889" y="439376"/>
                </a:lnTo>
                <a:lnTo>
                  <a:pt x="1112379" y="395557"/>
                </a:lnTo>
                <a:lnTo>
                  <a:pt x="1096625" y="353240"/>
                </a:lnTo>
                <a:lnTo>
                  <a:pt x="1077772" y="312575"/>
                </a:lnTo>
                <a:lnTo>
                  <a:pt x="1055967" y="273709"/>
                </a:lnTo>
                <a:lnTo>
                  <a:pt x="1031357" y="236793"/>
                </a:lnTo>
                <a:lnTo>
                  <a:pt x="1004090" y="201974"/>
                </a:lnTo>
                <a:lnTo>
                  <a:pt x="974312" y="169402"/>
                </a:lnTo>
                <a:lnTo>
                  <a:pt x="942169" y="139225"/>
                </a:lnTo>
                <a:lnTo>
                  <a:pt x="907810" y="111593"/>
                </a:lnTo>
                <a:lnTo>
                  <a:pt x="871380" y="86654"/>
                </a:lnTo>
                <a:lnTo>
                  <a:pt x="833026" y="64557"/>
                </a:lnTo>
                <a:lnTo>
                  <a:pt x="792896" y="45452"/>
                </a:lnTo>
                <a:lnTo>
                  <a:pt x="751136" y="29486"/>
                </a:lnTo>
                <a:lnTo>
                  <a:pt x="707894" y="16809"/>
                </a:lnTo>
                <a:lnTo>
                  <a:pt x="663315" y="7570"/>
                </a:lnTo>
                <a:lnTo>
                  <a:pt x="617547" y="1917"/>
                </a:lnTo>
                <a:lnTo>
                  <a:pt x="570738" y="0"/>
                </a:lnTo>
                <a:lnTo>
                  <a:pt x="523928" y="1917"/>
                </a:lnTo>
                <a:lnTo>
                  <a:pt x="478160" y="7570"/>
                </a:lnTo>
                <a:lnTo>
                  <a:pt x="433581" y="16809"/>
                </a:lnTo>
                <a:lnTo>
                  <a:pt x="390339" y="29486"/>
                </a:lnTo>
                <a:lnTo>
                  <a:pt x="348579" y="45452"/>
                </a:lnTo>
                <a:lnTo>
                  <a:pt x="308449" y="64557"/>
                </a:lnTo>
                <a:lnTo>
                  <a:pt x="270095" y="86654"/>
                </a:lnTo>
                <a:lnTo>
                  <a:pt x="233665" y="111593"/>
                </a:lnTo>
                <a:lnTo>
                  <a:pt x="199306" y="139225"/>
                </a:lnTo>
                <a:lnTo>
                  <a:pt x="167163" y="169402"/>
                </a:lnTo>
                <a:lnTo>
                  <a:pt x="137385" y="201974"/>
                </a:lnTo>
                <a:lnTo>
                  <a:pt x="110118" y="236793"/>
                </a:lnTo>
                <a:lnTo>
                  <a:pt x="85508" y="273709"/>
                </a:lnTo>
                <a:lnTo>
                  <a:pt x="63703" y="312575"/>
                </a:lnTo>
                <a:lnTo>
                  <a:pt x="44850" y="353240"/>
                </a:lnTo>
                <a:lnTo>
                  <a:pt x="29096" y="395557"/>
                </a:lnTo>
                <a:lnTo>
                  <a:pt x="16586" y="439376"/>
                </a:lnTo>
                <a:lnTo>
                  <a:pt x="7469" y="484548"/>
                </a:lnTo>
                <a:lnTo>
                  <a:pt x="1891" y="530925"/>
                </a:lnTo>
                <a:lnTo>
                  <a:pt x="0" y="578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9154" y="2032254"/>
            <a:ext cx="1141476" cy="1156715"/>
          </a:xfrm>
          <a:custGeom>
            <a:avLst/>
            <a:gdLst/>
            <a:ahLst/>
            <a:cxnLst/>
            <a:rect l="l" t="t" r="r" b="b"/>
            <a:pathLst>
              <a:path w="1141476" h="1156715">
                <a:moveTo>
                  <a:pt x="0" y="578357"/>
                </a:moveTo>
                <a:lnTo>
                  <a:pt x="1891" y="530925"/>
                </a:lnTo>
                <a:lnTo>
                  <a:pt x="7469" y="484548"/>
                </a:lnTo>
                <a:lnTo>
                  <a:pt x="16586" y="439376"/>
                </a:lnTo>
                <a:lnTo>
                  <a:pt x="29096" y="395557"/>
                </a:lnTo>
                <a:lnTo>
                  <a:pt x="44850" y="353240"/>
                </a:lnTo>
                <a:lnTo>
                  <a:pt x="63703" y="312575"/>
                </a:lnTo>
                <a:lnTo>
                  <a:pt x="85508" y="273709"/>
                </a:lnTo>
                <a:lnTo>
                  <a:pt x="110118" y="236793"/>
                </a:lnTo>
                <a:lnTo>
                  <a:pt x="137385" y="201974"/>
                </a:lnTo>
                <a:lnTo>
                  <a:pt x="167163" y="169402"/>
                </a:lnTo>
                <a:lnTo>
                  <a:pt x="199306" y="139225"/>
                </a:lnTo>
                <a:lnTo>
                  <a:pt x="233665" y="111593"/>
                </a:lnTo>
                <a:lnTo>
                  <a:pt x="270095" y="86654"/>
                </a:lnTo>
                <a:lnTo>
                  <a:pt x="308449" y="64557"/>
                </a:lnTo>
                <a:lnTo>
                  <a:pt x="348579" y="45452"/>
                </a:lnTo>
                <a:lnTo>
                  <a:pt x="390339" y="29486"/>
                </a:lnTo>
                <a:lnTo>
                  <a:pt x="433581" y="16809"/>
                </a:lnTo>
                <a:lnTo>
                  <a:pt x="478160" y="7570"/>
                </a:lnTo>
                <a:lnTo>
                  <a:pt x="523928" y="1917"/>
                </a:lnTo>
                <a:lnTo>
                  <a:pt x="570738" y="0"/>
                </a:lnTo>
                <a:lnTo>
                  <a:pt x="617547" y="1917"/>
                </a:lnTo>
                <a:lnTo>
                  <a:pt x="663315" y="7570"/>
                </a:lnTo>
                <a:lnTo>
                  <a:pt x="707894" y="16809"/>
                </a:lnTo>
                <a:lnTo>
                  <a:pt x="751136" y="29486"/>
                </a:lnTo>
                <a:lnTo>
                  <a:pt x="792896" y="45452"/>
                </a:lnTo>
                <a:lnTo>
                  <a:pt x="833026" y="64557"/>
                </a:lnTo>
                <a:lnTo>
                  <a:pt x="871380" y="86654"/>
                </a:lnTo>
                <a:lnTo>
                  <a:pt x="907810" y="111593"/>
                </a:lnTo>
                <a:lnTo>
                  <a:pt x="942169" y="139225"/>
                </a:lnTo>
                <a:lnTo>
                  <a:pt x="974312" y="169402"/>
                </a:lnTo>
                <a:lnTo>
                  <a:pt x="1004090" y="201974"/>
                </a:lnTo>
                <a:lnTo>
                  <a:pt x="1031357" y="236793"/>
                </a:lnTo>
                <a:lnTo>
                  <a:pt x="1055967" y="273709"/>
                </a:lnTo>
                <a:lnTo>
                  <a:pt x="1077772" y="312575"/>
                </a:lnTo>
                <a:lnTo>
                  <a:pt x="1096625" y="353240"/>
                </a:lnTo>
                <a:lnTo>
                  <a:pt x="1112379" y="395557"/>
                </a:lnTo>
                <a:lnTo>
                  <a:pt x="1124889" y="439376"/>
                </a:lnTo>
                <a:lnTo>
                  <a:pt x="1134006" y="484548"/>
                </a:lnTo>
                <a:lnTo>
                  <a:pt x="1139584" y="530925"/>
                </a:lnTo>
                <a:lnTo>
                  <a:pt x="1141476" y="578357"/>
                </a:lnTo>
                <a:lnTo>
                  <a:pt x="1139584" y="625790"/>
                </a:lnTo>
                <a:lnTo>
                  <a:pt x="1134006" y="672167"/>
                </a:lnTo>
                <a:lnTo>
                  <a:pt x="1124889" y="717339"/>
                </a:lnTo>
                <a:lnTo>
                  <a:pt x="1112379" y="761158"/>
                </a:lnTo>
                <a:lnTo>
                  <a:pt x="1096625" y="803475"/>
                </a:lnTo>
                <a:lnTo>
                  <a:pt x="1077772" y="844140"/>
                </a:lnTo>
                <a:lnTo>
                  <a:pt x="1055967" y="883006"/>
                </a:lnTo>
                <a:lnTo>
                  <a:pt x="1031357" y="919922"/>
                </a:lnTo>
                <a:lnTo>
                  <a:pt x="1004090" y="954741"/>
                </a:lnTo>
                <a:lnTo>
                  <a:pt x="974312" y="987313"/>
                </a:lnTo>
                <a:lnTo>
                  <a:pt x="942169" y="1017490"/>
                </a:lnTo>
                <a:lnTo>
                  <a:pt x="907810" y="1045122"/>
                </a:lnTo>
                <a:lnTo>
                  <a:pt x="871380" y="1070061"/>
                </a:lnTo>
                <a:lnTo>
                  <a:pt x="833026" y="1092158"/>
                </a:lnTo>
                <a:lnTo>
                  <a:pt x="792896" y="1111263"/>
                </a:lnTo>
                <a:lnTo>
                  <a:pt x="751136" y="1127229"/>
                </a:lnTo>
                <a:lnTo>
                  <a:pt x="707894" y="1139906"/>
                </a:lnTo>
                <a:lnTo>
                  <a:pt x="663315" y="1149145"/>
                </a:lnTo>
                <a:lnTo>
                  <a:pt x="617547" y="1154798"/>
                </a:lnTo>
                <a:lnTo>
                  <a:pt x="570738" y="1156715"/>
                </a:lnTo>
                <a:lnTo>
                  <a:pt x="523928" y="1154798"/>
                </a:lnTo>
                <a:lnTo>
                  <a:pt x="478160" y="1149145"/>
                </a:lnTo>
                <a:lnTo>
                  <a:pt x="433581" y="1139906"/>
                </a:lnTo>
                <a:lnTo>
                  <a:pt x="390339" y="1127229"/>
                </a:lnTo>
                <a:lnTo>
                  <a:pt x="348579" y="1111263"/>
                </a:lnTo>
                <a:lnTo>
                  <a:pt x="308449" y="1092158"/>
                </a:lnTo>
                <a:lnTo>
                  <a:pt x="270095" y="1070061"/>
                </a:lnTo>
                <a:lnTo>
                  <a:pt x="233665" y="1045122"/>
                </a:lnTo>
                <a:lnTo>
                  <a:pt x="199306" y="1017490"/>
                </a:lnTo>
                <a:lnTo>
                  <a:pt x="167163" y="987313"/>
                </a:lnTo>
                <a:lnTo>
                  <a:pt x="137385" y="954741"/>
                </a:lnTo>
                <a:lnTo>
                  <a:pt x="110118" y="919922"/>
                </a:lnTo>
                <a:lnTo>
                  <a:pt x="85508" y="883006"/>
                </a:lnTo>
                <a:lnTo>
                  <a:pt x="63703" y="844140"/>
                </a:lnTo>
                <a:lnTo>
                  <a:pt x="44850" y="803475"/>
                </a:lnTo>
                <a:lnTo>
                  <a:pt x="29096" y="761158"/>
                </a:lnTo>
                <a:lnTo>
                  <a:pt x="16586" y="717339"/>
                </a:lnTo>
                <a:lnTo>
                  <a:pt x="7469" y="672167"/>
                </a:lnTo>
                <a:lnTo>
                  <a:pt x="1891" y="625790"/>
                </a:lnTo>
                <a:lnTo>
                  <a:pt x="0" y="578357"/>
                </a:lnTo>
                <a:close/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0978" y="988313"/>
            <a:ext cx="2232660" cy="2164080"/>
          </a:xfrm>
          <a:custGeom>
            <a:avLst/>
            <a:gdLst/>
            <a:ahLst/>
            <a:cxnLst/>
            <a:rect l="l" t="t" r="r" b="b"/>
            <a:pathLst>
              <a:path w="2232660" h="2164080">
                <a:moveTo>
                  <a:pt x="0" y="1082040"/>
                </a:moveTo>
                <a:lnTo>
                  <a:pt x="3700" y="1170776"/>
                </a:lnTo>
                <a:lnTo>
                  <a:pt x="14609" y="1257538"/>
                </a:lnTo>
                <a:lnTo>
                  <a:pt x="32440" y="1342047"/>
                </a:lnTo>
                <a:lnTo>
                  <a:pt x="56906" y="1424025"/>
                </a:lnTo>
                <a:lnTo>
                  <a:pt x="87719" y="1503193"/>
                </a:lnTo>
                <a:lnTo>
                  <a:pt x="124592" y="1579273"/>
                </a:lnTo>
                <a:lnTo>
                  <a:pt x="167239" y="1651986"/>
                </a:lnTo>
                <a:lnTo>
                  <a:pt x="215371" y="1721053"/>
                </a:lnTo>
                <a:lnTo>
                  <a:pt x="268702" y="1786195"/>
                </a:lnTo>
                <a:lnTo>
                  <a:pt x="326945" y="1847135"/>
                </a:lnTo>
                <a:lnTo>
                  <a:pt x="389812" y="1903593"/>
                </a:lnTo>
                <a:lnTo>
                  <a:pt x="457017" y="1955291"/>
                </a:lnTo>
                <a:lnTo>
                  <a:pt x="528271" y="2001951"/>
                </a:lnTo>
                <a:lnTo>
                  <a:pt x="603288" y="2043293"/>
                </a:lnTo>
                <a:lnTo>
                  <a:pt x="681781" y="2079039"/>
                </a:lnTo>
                <a:lnTo>
                  <a:pt x="763463" y="2108911"/>
                </a:lnTo>
                <a:lnTo>
                  <a:pt x="848045" y="2132629"/>
                </a:lnTo>
                <a:lnTo>
                  <a:pt x="935242" y="2149916"/>
                </a:lnTo>
                <a:lnTo>
                  <a:pt x="1024766" y="2160492"/>
                </a:lnTo>
                <a:lnTo>
                  <a:pt x="1116329" y="2164080"/>
                </a:lnTo>
                <a:lnTo>
                  <a:pt x="1207893" y="2160492"/>
                </a:lnTo>
                <a:lnTo>
                  <a:pt x="1297417" y="2149916"/>
                </a:lnTo>
                <a:lnTo>
                  <a:pt x="1384614" y="2132629"/>
                </a:lnTo>
                <a:lnTo>
                  <a:pt x="1469196" y="2108911"/>
                </a:lnTo>
                <a:lnTo>
                  <a:pt x="1550878" y="2079039"/>
                </a:lnTo>
                <a:lnTo>
                  <a:pt x="1629371" y="2043293"/>
                </a:lnTo>
                <a:lnTo>
                  <a:pt x="1704388" y="2001951"/>
                </a:lnTo>
                <a:lnTo>
                  <a:pt x="1775642" y="1955291"/>
                </a:lnTo>
                <a:lnTo>
                  <a:pt x="1842847" y="1903593"/>
                </a:lnTo>
                <a:lnTo>
                  <a:pt x="1905714" y="1847135"/>
                </a:lnTo>
                <a:lnTo>
                  <a:pt x="1963957" y="1786195"/>
                </a:lnTo>
                <a:lnTo>
                  <a:pt x="2017288" y="1721053"/>
                </a:lnTo>
                <a:lnTo>
                  <a:pt x="2065420" y="1651986"/>
                </a:lnTo>
                <a:lnTo>
                  <a:pt x="2108067" y="1579273"/>
                </a:lnTo>
                <a:lnTo>
                  <a:pt x="2144940" y="1503193"/>
                </a:lnTo>
                <a:lnTo>
                  <a:pt x="2175753" y="1424025"/>
                </a:lnTo>
                <a:lnTo>
                  <a:pt x="2200219" y="1342047"/>
                </a:lnTo>
                <a:lnTo>
                  <a:pt x="2218050" y="1257538"/>
                </a:lnTo>
                <a:lnTo>
                  <a:pt x="2228959" y="1170776"/>
                </a:lnTo>
                <a:lnTo>
                  <a:pt x="2232660" y="1082040"/>
                </a:lnTo>
                <a:lnTo>
                  <a:pt x="2228959" y="993303"/>
                </a:lnTo>
                <a:lnTo>
                  <a:pt x="2218050" y="906541"/>
                </a:lnTo>
                <a:lnTo>
                  <a:pt x="2200219" y="822032"/>
                </a:lnTo>
                <a:lnTo>
                  <a:pt x="2175753" y="740054"/>
                </a:lnTo>
                <a:lnTo>
                  <a:pt x="2144940" y="660886"/>
                </a:lnTo>
                <a:lnTo>
                  <a:pt x="2108067" y="584806"/>
                </a:lnTo>
                <a:lnTo>
                  <a:pt x="2065420" y="512093"/>
                </a:lnTo>
                <a:lnTo>
                  <a:pt x="2017288" y="443026"/>
                </a:lnTo>
                <a:lnTo>
                  <a:pt x="1963957" y="377884"/>
                </a:lnTo>
                <a:lnTo>
                  <a:pt x="1905714" y="316944"/>
                </a:lnTo>
                <a:lnTo>
                  <a:pt x="1842847" y="260486"/>
                </a:lnTo>
                <a:lnTo>
                  <a:pt x="1775642" y="208787"/>
                </a:lnTo>
                <a:lnTo>
                  <a:pt x="1704388" y="162128"/>
                </a:lnTo>
                <a:lnTo>
                  <a:pt x="1629371" y="120786"/>
                </a:lnTo>
                <a:lnTo>
                  <a:pt x="1550878" y="85040"/>
                </a:lnTo>
                <a:lnTo>
                  <a:pt x="1469196" y="55168"/>
                </a:lnTo>
                <a:lnTo>
                  <a:pt x="1384614" y="31450"/>
                </a:lnTo>
                <a:lnTo>
                  <a:pt x="1297417" y="14163"/>
                </a:lnTo>
                <a:lnTo>
                  <a:pt x="1207893" y="3587"/>
                </a:lnTo>
                <a:lnTo>
                  <a:pt x="1116329" y="0"/>
                </a:lnTo>
                <a:lnTo>
                  <a:pt x="1024766" y="3587"/>
                </a:lnTo>
                <a:lnTo>
                  <a:pt x="935242" y="14163"/>
                </a:lnTo>
                <a:lnTo>
                  <a:pt x="848045" y="31450"/>
                </a:lnTo>
                <a:lnTo>
                  <a:pt x="763463" y="55168"/>
                </a:lnTo>
                <a:lnTo>
                  <a:pt x="681781" y="85040"/>
                </a:lnTo>
                <a:lnTo>
                  <a:pt x="603288" y="120786"/>
                </a:lnTo>
                <a:lnTo>
                  <a:pt x="528271" y="162128"/>
                </a:lnTo>
                <a:lnTo>
                  <a:pt x="457017" y="208787"/>
                </a:lnTo>
                <a:lnTo>
                  <a:pt x="389812" y="260486"/>
                </a:lnTo>
                <a:lnTo>
                  <a:pt x="326945" y="316944"/>
                </a:lnTo>
                <a:lnTo>
                  <a:pt x="268702" y="377884"/>
                </a:lnTo>
                <a:lnTo>
                  <a:pt x="215371" y="443026"/>
                </a:lnTo>
                <a:lnTo>
                  <a:pt x="167239" y="512093"/>
                </a:lnTo>
                <a:lnTo>
                  <a:pt x="124592" y="584806"/>
                </a:lnTo>
                <a:lnTo>
                  <a:pt x="87719" y="660886"/>
                </a:lnTo>
                <a:lnTo>
                  <a:pt x="56906" y="740054"/>
                </a:lnTo>
                <a:lnTo>
                  <a:pt x="32440" y="822032"/>
                </a:lnTo>
                <a:lnTo>
                  <a:pt x="14609" y="906541"/>
                </a:lnTo>
                <a:lnTo>
                  <a:pt x="3700" y="993303"/>
                </a:lnTo>
                <a:lnTo>
                  <a:pt x="0" y="1082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0978" y="988313"/>
            <a:ext cx="2232660" cy="2164080"/>
          </a:xfrm>
          <a:custGeom>
            <a:avLst/>
            <a:gdLst/>
            <a:ahLst/>
            <a:cxnLst/>
            <a:rect l="l" t="t" r="r" b="b"/>
            <a:pathLst>
              <a:path w="2232660" h="2164080">
                <a:moveTo>
                  <a:pt x="0" y="1082040"/>
                </a:moveTo>
                <a:lnTo>
                  <a:pt x="3700" y="993303"/>
                </a:lnTo>
                <a:lnTo>
                  <a:pt x="14609" y="906541"/>
                </a:lnTo>
                <a:lnTo>
                  <a:pt x="32440" y="822032"/>
                </a:lnTo>
                <a:lnTo>
                  <a:pt x="56906" y="740054"/>
                </a:lnTo>
                <a:lnTo>
                  <a:pt x="87719" y="660886"/>
                </a:lnTo>
                <a:lnTo>
                  <a:pt x="124592" y="584806"/>
                </a:lnTo>
                <a:lnTo>
                  <a:pt x="167239" y="512093"/>
                </a:lnTo>
                <a:lnTo>
                  <a:pt x="215371" y="443026"/>
                </a:lnTo>
                <a:lnTo>
                  <a:pt x="268702" y="377884"/>
                </a:lnTo>
                <a:lnTo>
                  <a:pt x="326945" y="316944"/>
                </a:lnTo>
                <a:lnTo>
                  <a:pt x="389812" y="260486"/>
                </a:lnTo>
                <a:lnTo>
                  <a:pt x="457017" y="208787"/>
                </a:lnTo>
                <a:lnTo>
                  <a:pt x="528271" y="162128"/>
                </a:lnTo>
                <a:lnTo>
                  <a:pt x="603288" y="120786"/>
                </a:lnTo>
                <a:lnTo>
                  <a:pt x="681781" y="85040"/>
                </a:lnTo>
                <a:lnTo>
                  <a:pt x="763463" y="55168"/>
                </a:lnTo>
                <a:lnTo>
                  <a:pt x="848045" y="31450"/>
                </a:lnTo>
                <a:lnTo>
                  <a:pt x="935242" y="14163"/>
                </a:lnTo>
                <a:lnTo>
                  <a:pt x="1024766" y="3587"/>
                </a:lnTo>
                <a:lnTo>
                  <a:pt x="1116329" y="0"/>
                </a:lnTo>
                <a:lnTo>
                  <a:pt x="1207893" y="3587"/>
                </a:lnTo>
                <a:lnTo>
                  <a:pt x="1297417" y="14163"/>
                </a:lnTo>
                <a:lnTo>
                  <a:pt x="1384614" y="31450"/>
                </a:lnTo>
                <a:lnTo>
                  <a:pt x="1469196" y="55168"/>
                </a:lnTo>
                <a:lnTo>
                  <a:pt x="1550878" y="85040"/>
                </a:lnTo>
                <a:lnTo>
                  <a:pt x="1629371" y="120786"/>
                </a:lnTo>
                <a:lnTo>
                  <a:pt x="1704388" y="162128"/>
                </a:lnTo>
                <a:lnTo>
                  <a:pt x="1775642" y="208787"/>
                </a:lnTo>
                <a:lnTo>
                  <a:pt x="1842847" y="260486"/>
                </a:lnTo>
                <a:lnTo>
                  <a:pt x="1905714" y="316944"/>
                </a:lnTo>
                <a:lnTo>
                  <a:pt x="1963957" y="377884"/>
                </a:lnTo>
                <a:lnTo>
                  <a:pt x="2017288" y="443026"/>
                </a:lnTo>
                <a:lnTo>
                  <a:pt x="2065420" y="512093"/>
                </a:lnTo>
                <a:lnTo>
                  <a:pt x="2108067" y="584806"/>
                </a:lnTo>
                <a:lnTo>
                  <a:pt x="2144940" y="660886"/>
                </a:lnTo>
                <a:lnTo>
                  <a:pt x="2175753" y="740054"/>
                </a:lnTo>
                <a:lnTo>
                  <a:pt x="2200219" y="822032"/>
                </a:lnTo>
                <a:lnTo>
                  <a:pt x="2218050" y="906541"/>
                </a:lnTo>
                <a:lnTo>
                  <a:pt x="2228959" y="993303"/>
                </a:lnTo>
                <a:lnTo>
                  <a:pt x="2232660" y="1082040"/>
                </a:lnTo>
                <a:lnTo>
                  <a:pt x="2228959" y="1170776"/>
                </a:lnTo>
                <a:lnTo>
                  <a:pt x="2218050" y="1257538"/>
                </a:lnTo>
                <a:lnTo>
                  <a:pt x="2200219" y="1342047"/>
                </a:lnTo>
                <a:lnTo>
                  <a:pt x="2175753" y="1424025"/>
                </a:lnTo>
                <a:lnTo>
                  <a:pt x="2144940" y="1503193"/>
                </a:lnTo>
                <a:lnTo>
                  <a:pt x="2108067" y="1579273"/>
                </a:lnTo>
                <a:lnTo>
                  <a:pt x="2065420" y="1651986"/>
                </a:lnTo>
                <a:lnTo>
                  <a:pt x="2017288" y="1721053"/>
                </a:lnTo>
                <a:lnTo>
                  <a:pt x="1963957" y="1786195"/>
                </a:lnTo>
                <a:lnTo>
                  <a:pt x="1905714" y="1847135"/>
                </a:lnTo>
                <a:lnTo>
                  <a:pt x="1842847" y="1903593"/>
                </a:lnTo>
                <a:lnTo>
                  <a:pt x="1775642" y="1955291"/>
                </a:lnTo>
                <a:lnTo>
                  <a:pt x="1704388" y="2001951"/>
                </a:lnTo>
                <a:lnTo>
                  <a:pt x="1629371" y="2043293"/>
                </a:lnTo>
                <a:lnTo>
                  <a:pt x="1550878" y="2079039"/>
                </a:lnTo>
                <a:lnTo>
                  <a:pt x="1469196" y="2108911"/>
                </a:lnTo>
                <a:lnTo>
                  <a:pt x="1384614" y="2132629"/>
                </a:lnTo>
                <a:lnTo>
                  <a:pt x="1297417" y="2149916"/>
                </a:lnTo>
                <a:lnTo>
                  <a:pt x="1207893" y="2160492"/>
                </a:lnTo>
                <a:lnTo>
                  <a:pt x="1116329" y="2164080"/>
                </a:lnTo>
                <a:lnTo>
                  <a:pt x="1024766" y="2160492"/>
                </a:lnTo>
                <a:lnTo>
                  <a:pt x="935242" y="2149916"/>
                </a:lnTo>
                <a:lnTo>
                  <a:pt x="848045" y="2132629"/>
                </a:lnTo>
                <a:lnTo>
                  <a:pt x="763463" y="2108911"/>
                </a:lnTo>
                <a:lnTo>
                  <a:pt x="681781" y="2079039"/>
                </a:lnTo>
                <a:lnTo>
                  <a:pt x="603288" y="2043293"/>
                </a:lnTo>
                <a:lnTo>
                  <a:pt x="528271" y="2001951"/>
                </a:lnTo>
                <a:lnTo>
                  <a:pt x="457017" y="1955291"/>
                </a:lnTo>
                <a:lnTo>
                  <a:pt x="389812" y="1903593"/>
                </a:lnTo>
                <a:lnTo>
                  <a:pt x="326945" y="1847135"/>
                </a:lnTo>
                <a:lnTo>
                  <a:pt x="268702" y="1786195"/>
                </a:lnTo>
                <a:lnTo>
                  <a:pt x="215371" y="1721053"/>
                </a:lnTo>
                <a:lnTo>
                  <a:pt x="167239" y="1651986"/>
                </a:lnTo>
                <a:lnTo>
                  <a:pt x="124592" y="1579273"/>
                </a:lnTo>
                <a:lnTo>
                  <a:pt x="87719" y="1503193"/>
                </a:lnTo>
                <a:lnTo>
                  <a:pt x="56906" y="1424025"/>
                </a:lnTo>
                <a:lnTo>
                  <a:pt x="32440" y="1342047"/>
                </a:lnTo>
                <a:lnTo>
                  <a:pt x="14609" y="1257538"/>
                </a:lnTo>
                <a:lnTo>
                  <a:pt x="3700" y="1170776"/>
                </a:lnTo>
                <a:lnTo>
                  <a:pt x="0" y="1082040"/>
                </a:lnTo>
                <a:close/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60" y="86868"/>
            <a:ext cx="609600" cy="81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951" y="193294"/>
            <a:ext cx="602346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Ох</a:t>
            </a:r>
            <a:r>
              <a:rPr sz="3000" b="1" spc="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в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т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н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ления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по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со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</a:t>
            </a:r>
            <a:r>
              <a:rPr sz="3000" b="1" spc="-14" baseline="2730" dirty="0" smtClean="0">
                <a:solidFill>
                  <a:srgbClr val="1E3685"/>
                </a:solidFill>
                <a:latin typeface="Calibri"/>
                <a:cs typeface="Calibri"/>
              </a:rPr>
              <a:t>т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оянию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на</a:t>
            </a:r>
            <a:r>
              <a:rPr sz="3000" b="1" spc="-1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1 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пр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ля 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2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0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2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4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-1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г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д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0398" y="1730248"/>
            <a:ext cx="1386125" cy="713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4467" marR="415815" algn="ctr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 smtClean="0">
                <a:solidFill>
                  <a:srgbClr val="7E7E7E"/>
                </a:solidFill>
                <a:latin typeface="Calibri"/>
                <a:cs typeface="Calibri"/>
              </a:rPr>
              <a:t>Б</a:t>
            </a:r>
            <a:r>
              <a:rPr sz="2400" b="1" spc="-19" baseline="3413" dirty="0" smtClean="0">
                <a:solidFill>
                  <a:srgbClr val="7E7E7E"/>
                </a:solidFill>
                <a:latin typeface="Calibri"/>
                <a:cs typeface="Calibri"/>
              </a:rPr>
              <a:t>о</a:t>
            </a:r>
            <a:r>
              <a:rPr sz="2400" b="1" spc="0" baseline="3413" dirty="0" smtClean="0">
                <a:solidFill>
                  <a:srgbClr val="7E7E7E"/>
                </a:solidFill>
                <a:latin typeface="Calibri"/>
                <a:cs typeface="Calibri"/>
              </a:rPr>
              <a:t>лее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3850"/>
              </a:lnSpc>
              <a:spcBef>
                <a:spcPts val="106"/>
              </a:spcBef>
            </a:pPr>
            <a:r>
              <a:rPr sz="4800" b="1" spc="0" baseline="1706" dirty="0" smtClean="0">
                <a:solidFill>
                  <a:srgbClr val="7E7E7E"/>
                </a:solidFill>
                <a:latin typeface="Calibri"/>
                <a:cs typeface="Calibri"/>
              </a:rPr>
              <a:t>600</a:t>
            </a:r>
            <a:r>
              <a:rPr sz="4800" b="1" spc="9" baseline="1706" dirty="0" smtClean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solidFill>
                  <a:srgbClr val="7E7E7E"/>
                </a:solidFill>
                <a:latin typeface="Calibri"/>
                <a:cs typeface="Calibri"/>
              </a:rPr>
              <a:t>000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8709" y="2471191"/>
            <a:ext cx="68665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 smtClean="0">
                <a:solidFill>
                  <a:srgbClr val="7E7E7E"/>
                </a:solidFill>
                <a:latin typeface="Calibri"/>
                <a:cs typeface="Calibri"/>
              </a:rPr>
              <a:t>3144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6832" y="2646045"/>
            <a:ext cx="32236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4" baseline="2730" dirty="0" smtClean="0">
                <a:solidFill>
                  <a:srgbClr val="7E7E7E"/>
                </a:solidFill>
                <a:latin typeface="Calibri"/>
                <a:cs typeface="Calibri"/>
              </a:rPr>
              <a:t>8</a:t>
            </a:r>
            <a:r>
              <a:rPr sz="3000" b="1" spc="0" baseline="2730" dirty="0" smtClean="0">
                <a:solidFill>
                  <a:srgbClr val="7E7E7E"/>
                </a:solidFill>
                <a:latin typeface="Calibri"/>
                <a:cs typeface="Calibri"/>
              </a:rPr>
              <a:t>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043" y="3339163"/>
            <a:ext cx="2706762" cy="342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1200" b="1" spc="-34" dirty="0" smtClean="0">
                <a:solidFill>
                  <a:srgbClr val="7E7E7E"/>
                </a:solidFill>
                <a:latin typeface="Arial"/>
                <a:cs typeface="Arial"/>
              </a:rPr>
              <a:t>у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б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ъ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sz="1200" b="1" spc="-25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ов</a:t>
            </a:r>
            <a:r>
              <a:rPr sz="1200" b="1" spc="1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Ф 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-29" dirty="0" smtClean="0">
                <a:solidFill>
                  <a:srgbClr val="7E7E7E"/>
                </a:solidFill>
                <a:latin typeface="Arial"/>
                <a:cs typeface="Arial"/>
              </a:rPr>
              <a:t>ю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1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-19" dirty="0" smtClean="0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-19" dirty="0" smtClean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1200" b="1" spc="-25" dirty="0" smtClean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9" dirty="0" smtClean="0">
                <a:solidFill>
                  <a:srgbClr val="7E7E7E"/>
                </a:solidFill>
                <a:latin typeface="Arial"/>
                <a:cs typeface="Arial"/>
              </a:rPr>
              <a:t>ж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ь</a:t>
            </a:r>
            <a:endParaRPr sz="1200">
              <a:latin typeface="Arial"/>
              <a:cs typeface="Arial"/>
            </a:endParaRPr>
          </a:p>
          <a:p>
            <a:pPr marL="524995" marR="537085" algn="ctr">
              <a:lnSpc>
                <a:spcPts val="1295"/>
              </a:lnSpc>
            </a:pPr>
            <a:r>
              <a:rPr sz="1200" b="1" spc="-25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п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ра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ки</a:t>
            </a:r>
            <a:r>
              <a:rPr sz="1200" b="1" spc="1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сооб</a:t>
            </a:r>
            <a:r>
              <a:rPr sz="1200" b="1" spc="-19" dirty="0" smtClean="0">
                <a:solidFill>
                  <a:srgbClr val="7E7E7E"/>
                </a:solidFill>
                <a:latin typeface="Arial"/>
                <a:cs typeface="Arial"/>
              </a:rPr>
              <a:t>щ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ен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1319" y="3343100"/>
            <a:ext cx="2133382" cy="506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-2895" algn="ctr">
              <a:lnSpc>
                <a:spcPts val="1300"/>
              </a:lnSpc>
              <a:spcBef>
                <a:spcPts val="95"/>
              </a:spcBef>
            </a:pP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п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ра</a:t>
            </a:r>
            <a:r>
              <a:rPr sz="1200" b="1" spc="-19" dirty="0" smtClean="0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л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1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ооб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щ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ни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й</a:t>
            </a:r>
            <a:r>
              <a:rPr sz="1200" b="1" spc="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с э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ре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нн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ой</a:t>
            </a:r>
            <a:r>
              <a:rPr sz="1200" b="1" spc="1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1200" b="1" spc="-29" dirty="0" smtClean="0">
                <a:solidFill>
                  <a:srgbClr val="7E7E7E"/>
                </a:solidFill>
                <a:latin typeface="Arial"/>
                <a:cs typeface="Arial"/>
              </a:rPr>
              <a:t>ф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spc="-25" dirty="0" smtClean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ци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й</a:t>
            </a:r>
            <a:r>
              <a:rPr sz="1200" b="1" spc="2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в</a:t>
            </a:r>
            <a:endParaRPr sz="1200">
              <a:latin typeface="Arial"/>
              <a:cs typeface="Arial"/>
            </a:endParaRPr>
          </a:p>
          <a:p>
            <a:pPr marL="259841" marR="261961" algn="ctr">
              <a:lnSpc>
                <a:spcPts val="1290"/>
              </a:lnSpc>
            </a:pP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sz="1200" b="1" spc="-19" dirty="0" smtClean="0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л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202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r>
              <a:rPr sz="1200" b="1" spc="-2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д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61354" y="3367491"/>
            <a:ext cx="2454351" cy="507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6" marR="11043" algn="ctr">
              <a:lnSpc>
                <a:spcPts val="1330"/>
              </a:lnSpc>
              <a:spcBef>
                <a:spcPts val="66"/>
              </a:spcBef>
            </a:pP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Чи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л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п</a:t>
            </a:r>
            <a:r>
              <a:rPr sz="1200" b="1" spc="-25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л</a:t>
            </a:r>
            <a:r>
              <a:rPr sz="1200" b="1" spc="-29" dirty="0" smtClean="0">
                <a:solidFill>
                  <a:srgbClr val="7E7E7E"/>
                </a:solidFill>
                <a:latin typeface="Arial"/>
                <a:cs typeface="Arial"/>
              </a:rPr>
              <a:t>у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ча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л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ей</a:t>
            </a:r>
            <a:r>
              <a:rPr sz="1200" b="1" spc="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э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ре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нн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ой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00"/>
              </a:lnSpc>
            </a:pP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1200" b="1" spc="-29" dirty="0" smtClean="0">
                <a:solidFill>
                  <a:srgbClr val="7E7E7E"/>
                </a:solidFill>
                <a:latin typeface="Arial"/>
                <a:cs typeface="Arial"/>
              </a:rPr>
              <a:t>ф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spc="-25" dirty="0" smtClean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ци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1200" b="1" spc="4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через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 п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ил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ж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ни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endParaRPr sz="1200">
              <a:latin typeface="Arial"/>
              <a:cs typeface="Arial"/>
            </a:endParaRPr>
          </a:p>
          <a:p>
            <a:pPr marL="647191" marR="658114" algn="ctr">
              <a:lnSpc>
                <a:spcPts val="1295"/>
              </a:lnSpc>
            </a:pP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«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МЧ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1200" b="1" spc="-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b="1" spc="-19" dirty="0" smtClean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spc="-14" dirty="0" smtClean="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200" b="1" spc="4" dirty="0" smtClean="0">
                <a:solidFill>
                  <a:srgbClr val="7E7E7E"/>
                </a:solidFill>
                <a:latin typeface="Arial"/>
                <a:cs typeface="Arial"/>
              </a:rPr>
              <a:t>сс</a:t>
            </a:r>
            <a:r>
              <a:rPr sz="1200" b="1" spc="-4" dirty="0" smtClean="0">
                <a:solidFill>
                  <a:srgbClr val="7E7E7E"/>
                </a:solidFill>
                <a:latin typeface="Arial"/>
                <a:cs typeface="Arial"/>
              </a:rPr>
              <a:t>ии</a:t>
            </a:r>
            <a:r>
              <a:rPr sz="1200" b="1" spc="0" dirty="0" smtClean="0">
                <a:solidFill>
                  <a:srgbClr val="7E7E7E"/>
                </a:solidFill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999744" y="1234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936" y="2282952"/>
            <a:ext cx="5480304" cy="241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936" y="2282952"/>
            <a:ext cx="5480304" cy="241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258" y="2747010"/>
            <a:ext cx="2965704" cy="854963"/>
          </a:xfrm>
          <a:custGeom>
            <a:avLst/>
            <a:gdLst/>
            <a:ahLst/>
            <a:cxnLst/>
            <a:rect l="l" t="t" r="r" b="b"/>
            <a:pathLst>
              <a:path w="2965704" h="854963">
                <a:moveTo>
                  <a:pt x="0" y="142494"/>
                </a:moveTo>
                <a:lnTo>
                  <a:pt x="0" y="712469"/>
                </a:lnTo>
                <a:lnTo>
                  <a:pt x="564" y="725241"/>
                </a:lnTo>
                <a:lnTo>
                  <a:pt x="10661" y="766668"/>
                </a:lnTo>
                <a:lnTo>
                  <a:pt x="31885" y="802331"/>
                </a:lnTo>
                <a:lnTo>
                  <a:pt x="62253" y="830253"/>
                </a:lnTo>
                <a:lnTo>
                  <a:pt x="99783" y="848456"/>
                </a:lnTo>
                <a:lnTo>
                  <a:pt x="142494" y="854963"/>
                </a:lnTo>
                <a:lnTo>
                  <a:pt x="2823210" y="854963"/>
                </a:lnTo>
                <a:lnTo>
                  <a:pt x="2864142" y="849005"/>
                </a:lnTo>
                <a:lnTo>
                  <a:pt x="2901946" y="831277"/>
                </a:lnTo>
                <a:lnTo>
                  <a:pt x="2932668" y="803742"/>
                </a:lnTo>
                <a:lnTo>
                  <a:pt x="2954330" y="768379"/>
                </a:lnTo>
                <a:lnTo>
                  <a:pt x="2964956" y="727166"/>
                </a:lnTo>
                <a:lnTo>
                  <a:pt x="2965704" y="712469"/>
                </a:lnTo>
                <a:lnTo>
                  <a:pt x="2965704" y="142494"/>
                </a:lnTo>
                <a:lnTo>
                  <a:pt x="2959745" y="101561"/>
                </a:lnTo>
                <a:lnTo>
                  <a:pt x="2942017" y="63757"/>
                </a:lnTo>
                <a:lnTo>
                  <a:pt x="2914482" y="33035"/>
                </a:lnTo>
                <a:lnTo>
                  <a:pt x="2879119" y="11373"/>
                </a:lnTo>
                <a:lnTo>
                  <a:pt x="2837906" y="747"/>
                </a:lnTo>
                <a:lnTo>
                  <a:pt x="2823210" y="0"/>
                </a:lnTo>
                <a:lnTo>
                  <a:pt x="142494" y="0"/>
                </a:lnTo>
                <a:lnTo>
                  <a:pt x="101575" y="5958"/>
                </a:lnTo>
                <a:lnTo>
                  <a:pt x="63774" y="23686"/>
                </a:lnTo>
                <a:lnTo>
                  <a:pt x="33048" y="51221"/>
                </a:lnTo>
                <a:lnTo>
                  <a:pt x="11378" y="86584"/>
                </a:lnTo>
                <a:lnTo>
                  <a:pt x="747" y="127797"/>
                </a:lnTo>
                <a:lnTo>
                  <a:pt x="0" y="14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258" y="2747010"/>
            <a:ext cx="2965704" cy="854963"/>
          </a:xfrm>
          <a:custGeom>
            <a:avLst/>
            <a:gdLst/>
            <a:ahLst/>
            <a:cxnLst/>
            <a:rect l="l" t="t" r="r" b="b"/>
            <a:pathLst>
              <a:path w="2965704" h="854963">
                <a:moveTo>
                  <a:pt x="0" y="142494"/>
                </a:moveTo>
                <a:lnTo>
                  <a:pt x="6510" y="99769"/>
                </a:lnTo>
                <a:lnTo>
                  <a:pt x="24720" y="62236"/>
                </a:lnTo>
                <a:lnTo>
                  <a:pt x="52648" y="31873"/>
                </a:lnTo>
                <a:lnTo>
                  <a:pt x="88311" y="10656"/>
                </a:lnTo>
                <a:lnTo>
                  <a:pt x="129727" y="563"/>
                </a:lnTo>
                <a:lnTo>
                  <a:pt x="142494" y="0"/>
                </a:lnTo>
                <a:lnTo>
                  <a:pt x="2823210" y="0"/>
                </a:lnTo>
                <a:lnTo>
                  <a:pt x="2865934" y="6507"/>
                </a:lnTo>
                <a:lnTo>
                  <a:pt x="2903467" y="24710"/>
                </a:lnTo>
                <a:lnTo>
                  <a:pt x="2933830" y="52632"/>
                </a:lnTo>
                <a:lnTo>
                  <a:pt x="2955047" y="88295"/>
                </a:lnTo>
                <a:lnTo>
                  <a:pt x="2965140" y="129722"/>
                </a:lnTo>
                <a:lnTo>
                  <a:pt x="2965704" y="142494"/>
                </a:lnTo>
                <a:lnTo>
                  <a:pt x="2965704" y="712469"/>
                </a:lnTo>
                <a:lnTo>
                  <a:pt x="2959196" y="755194"/>
                </a:lnTo>
                <a:lnTo>
                  <a:pt x="2940993" y="792727"/>
                </a:lnTo>
                <a:lnTo>
                  <a:pt x="2913071" y="823090"/>
                </a:lnTo>
                <a:lnTo>
                  <a:pt x="2877408" y="844307"/>
                </a:lnTo>
                <a:lnTo>
                  <a:pt x="2835981" y="854400"/>
                </a:lnTo>
                <a:lnTo>
                  <a:pt x="2823210" y="854963"/>
                </a:lnTo>
                <a:lnTo>
                  <a:pt x="142494" y="854963"/>
                </a:lnTo>
                <a:lnTo>
                  <a:pt x="99783" y="848456"/>
                </a:lnTo>
                <a:lnTo>
                  <a:pt x="62253" y="830253"/>
                </a:lnTo>
                <a:lnTo>
                  <a:pt x="31885" y="802331"/>
                </a:lnTo>
                <a:lnTo>
                  <a:pt x="10661" y="766668"/>
                </a:lnTo>
                <a:lnTo>
                  <a:pt x="564" y="725241"/>
                </a:lnTo>
                <a:lnTo>
                  <a:pt x="0" y="712469"/>
                </a:lnTo>
                <a:lnTo>
                  <a:pt x="0" y="142494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0258" y="3672078"/>
            <a:ext cx="2956560" cy="697992"/>
          </a:xfrm>
          <a:custGeom>
            <a:avLst/>
            <a:gdLst/>
            <a:ahLst/>
            <a:cxnLst/>
            <a:rect l="l" t="t" r="r" b="b"/>
            <a:pathLst>
              <a:path w="2956560" h="697991">
                <a:moveTo>
                  <a:pt x="0" y="116332"/>
                </a:moveTo>
                <a:lnTo>
                  <a:pt x="0" y="581660"/>
                </a:lnTo>
                <a:lnTo>
                  <a:pt x="831" y="595643"/>
                </a:lnTo>
                <a:lnTo>
                  <a:pt x="13423" y="635959"/>
                </a:lnTo>
                <a:lnTo>
                  <a:pt x="38853" y="668438"/>
                </a:lnTo>
                <a:lnTo>
                  <a:pt x="74147" y="690107"/>
                </a:lnTo>
                <a:lnTo>
                  <a:pt x="116332" y="697992"/>
                </a:lnTo>
                <a:lnTo>
                  <a:pt x="2840228" y="697992"/>
                </a:lnTo>
                <a:lnTo>
                  <a:pt x="2881817" y="690339"/>
                </a:lnTo>
                <a:lnTo>
                  <a:pt x="2917239" y="668858"/>
                </a:lnTo>
                <a:lnTo>
                  <a:pt x="2942840" y="636521"/>
                </a:lnTo>
                <a:lnTo>
                  <a:pt x="2955647" y="596303"/>
                </a:lnTo>
                <a:lnTo>
                  <a:pt x="2956560" y="581660"/>
                </a:lnTo>
                <a:lnTo>
                  <a:pt x="2956560" y="116332"/>
                </a:lnTo>
                <a:lnTo>
                  <a:pt x="2948909" y="74742"/>
                </a:lnTo>
                <a:lnTo>
                  <a:pt x="2927430" y="39320"/>
                </a:lnTo>
                <a:lnTo>
                  <a:pt x="2895095" y="13719"/>
                </a:lnTo>
                <a:lnTo>
                  <a:pt x="2854873" y="912"/>
                </a:lnTo>
                <a:lnTo>
                  <a:pt x="2840228" y="0"/>
                </a:lnTo>
                <a:lnTo>
                  <a:pt x="116332" y="0"/>
                </a:lnTo>
                <a:lnTo>
                  <a:pt x="74747" y="7650"/>
                </a:lnTo>
                <a:lnTo>
                  <a:pt x="39325" y="29129"/>
                </a:lnTo>
                <a:lnTo>
                  <a:pt x="13722" y="61464"/>
                </a:lnTo>
                <a:lnTo>
                  <a:pt x="912" y="101686"/>
                </a:lnTo>
                <a:lnTo>
                  <a:pt x="0" y="116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258" y="3672078"/>
            <a:ext cx="2956560" cy="697992"/>
          </a:xfrm>
          <a:custGeom>
            <a:avLst/>
            <a:gdLst/>
            <a:ahLst/>
            <a:cxnLst/>
            <a:rect l="l" t="t" r="r" b="b"/>
            <a:pathLst>
              <a:path w="2956560" h="697991">
                <a:moveTo>
                  <a:pt x="0" y="116332"/>
                </a:moveTo>
                <a:lnTo>
                  <a:pt x="7884" y="74142"/>
                </a:lnTo>
                <a:lnTo>
                  <a:pt x="29553" y="38848"/>
                </a:lnTo>
                <a:lnTo>
                  <a:pt x="62032" y="13420"/>
                </a:lnTo>
                <a:lnTo>
                  <a:pt x="102348" y="831"/>
                </a:lnTo>
                <a:lnTo>
                  <a:pt x="116332" y="0"/>
                </a:lnTo>
                <a:lnTo>
                  <a:pt x="2840228" y="0"/>
                </a:lnTo>
                <a:lnTo>
                  <a:pt x="2882417" y="7882"/>
                </a:lnTo>
                <a:lnTo>
                  <a:pt x="2917711" y="29548"/>
                </a:lnTo>
                <a:lnTo>
                  <a:pt x="2943139" y="62027"/>
                </a:lnTo>
                <a:lnTo>
                  <a:pt x="2955728" y="102345"/>
                </a:lnTo>
                <a:lnTo>
                  <a:pt x="2956560" y="116332"/>
                </a:lnTo>
                <a:lnTo>
                  <a:pt x="2956560" y="581660"/>
                </a:lnTo>
                <a:lnTo>
                  <a:pt x="2948677" y="623844"/>
                </a:lnTo>
                <a:lnTo>
                  <a:pt x="2927011" y="659138"/>
                </a:lnTo>
                <a:lnTo>
                  <a:pt x="2894532" y="684568"/>
                </a:lnTo>
                <a:lnTo>
                  <a:pt x="2854214" y="697160"/>
                </a:lnTo>
                <a:lnTo>
                  <a:pt x="2840228" y="697992"/>
                </a:lnTo>
                <a:lnTo>
                  <a:pt x="116332" y="697992"/>
                </a:lnTo>
                <a:lnTo>
                  <a:pt x="74147" y="690107"/>
                </a:lnTo>
                <a:lnTo>
                  <a:pt x="38853" y="668438"/>
                </a:lnTo>
                <a:lnTo>
                  <a:pt x="13423" y="635959"/>
                </a:lnTo>
                <a:lnTo>
                  <a:pt x="831" y="595643"/>
                </a:lnTo>
                <a:lnTo>
                  <a:pt x="0" y="581660"/>
                </a:lnTo>
                <a:lnTo>
                  <a:pt x="0" y="116332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34917" y="2420874"/>
            <a:ext cx="1827276" cy="726948"/>
          </a:xfrm>
          <a:custGeom>
            <a:avLst/>
            <a:gdLst/>
            <a:ahLst/>
            <a:cxnLst/>
            <a:rect l="l" t="t" r="r" b="b"/>
            <a:pathLst>
              <a:path w="1827276" h="726948">
                <a:moveTo>
                  <a:pt x="0" y="121157"/>
                </a:moveTo>
                <a:lnTo>
                  <a:pt x="0" y="605789"/>
                </a:lnTo>
                <a:lnTo>
                  <a:pt x="213" y="613053"/>
                </a:lnTo>
                <a:lnTo>
                  <a:pt x="10176" y="654481"/>
                </a:lnTo>
                <a:lnTo>
                  <a:pt x="33038" y="688953"/>
                </a:lnTo>
                <a:lnTo>
                  <a:pt x="66059" y="713729"/>
                </a:lnTo>
                <a:lnTo>
                  <a:pt x="106501" y="726071"/>
                </a:lnTo>
                <a:lnTo>
                  <a:pt x="121158" y="726948"/>
                </a:lnTo>
                <a:lnTo>
                  <a:pt x="1706118" y="726948"/>
                </a:lnTo>
                <a:lnTo>
                  <a:pt x="1754809" y="716771"/>
                </a:lnTo>
                <a:lnTo>
                  <a:pt x="1789281" y="693909"/>
                </a:lnTo>
                <a:lnTo>
                  <a:pt x="1814057" y="660888"/>
                </a:lnTo>
                <a:lnTo>
                  <a:pt x="1826399" y="620446"/>
                </a:lnTo>
                <a:lnTo>
                  <a:pt x="1827276" y="605789"/>
                </a:lnTo>
                <a:lnTo>
                  <a:pt x="1827276" y="121157"/>
                </a:lnTo>
                <a:lnTo>
                  <a:pt x="1817099" y="72466"/>
                </a:lnTo>
                <a:lnTo>
                  <a:pt x="1794237" y="37994"/>
                </a:lnTo>
                <a:lnTo>
                  <a:pt x="1761216" y="13218"/>
                </a:lnTo>
                <a:lnTo>
                  <a:pt x="1720774" y="876"/>
                </a:lnTo>
                <a:lnTo>
                  <a:pt x="1706118" y="0"/>
                </a:lnTo>
                <a:lnTo>
                  <a:pt x="121158" y="0"/>
                </a:lnTo>
                <a:lnTo>
                  <a:pt x="72466" y="10176"/>
                </a:lnTo>
                <a:lnTo>
                  <a:pt x="37994" y="33038"/>
                </a:lnTo>
                <a:lnTo>
                  <a:pt x="13218" y="66059"/>
                </a:lnTo>
                <a:lnTo>
                  <a:pt x="876" y="106501"/>
                </a:lnTo>
                <a:lnTo>
                  <a:pt x="0" y="121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4917" y="2420874"/>
            <a:ext cx="1827276" cy="726948"/>
          </a:xfrm>
          <a:custGeom>
            <a:avLst/>
            <a:gdLst/>
            <a:ahLst/>
            <a:cxnLst/>
            <a:rect l="l" t="t" r="r" b="b"/>
            <a:pathLst>
              <a:path w="1827276" h="726948">
                <a:moveTo>
                  <a:pt x="0" y="121157"/>
                </a:moveTo>
                <a:lnTo>
                  <a:pt x="7587" y="78851"/>
                </a:lnTo>
                <a:lnTo>
                  <a:pt x="28523" y="43051"/>
                </a:lnTo>
                <a:lnTo>
                  <a:pt x="60067" y="16498"/>
                </a:lnTo>
                <a:lnTo>
                  <a:pt x="99481" y="1932"/>
                </a:lnTo>
                <a:lnTo>
                  <a:pt x="121158" y="0"/>
                </a:lnTo>
                <a:lnTo>
                  <a:pt x="1706118" y="0"/>
                </a:lnTo>
                <a:lnTo>
                  <a:pt x="1748424" y="7587"/>
                </a:lnTo>
                <a:lnTo>
                  <a:pt x="1784224" y="28523"/>
                </a:lnTo>
                <a:lnTo>
                  <a:pt x="1810777" y="60067"/>
                </a:lnTo>
                <a:lnTo>
                  <a:pt x="1825343" y="99481"/>
                </a:lnTo>
                <a:lnTo>
                  <a:pt x="1827276" y="121157"/>
                </a:lnTo>
                <a:lnTo>
                  <a:pt x="1827276" y="605789"/>
                </a:lnTo>
                <a:lnTo>
                  <a:pt x="1819688" y="648096"/>
                </a:lnTo>
                <a:lnTo>
                  <a:pt x="1798752" y="683896"/>
                </a:lnTo>
                <a:lnTo>
                  <a:pt x="1767208" y="710449"/>
                </a:lnTo>
                <a:lnTo>
                  <a:pt x="1727794" y="725015"/>
                </a:lnTo>
                <a:lnTo>
                  <a:pt x="1706118" y="726948"/>
                </a:lnTo>
                <a:lnTo>
                  <a:pt x="121158" y="726948"/>
                </a:lnTo>
                <a:lnTo>
                  <a:pt x="78851" y="719360"/>
                </a:lnTo>
                <a:lnTo>
                  <a:pt x="43051" y="698424"/>
                </a:lnTo>
                <a:lnTo>
                  <a:pt x="16498" y="666880"/>
                </a:lnTo>
                <a:lnTo>
                  <a:pt x="1932" y="627466"/>
                </a:lnTo>
                <a:lnTo>
                  <a:pt x="0" y="605789"/>
                </a:lnTo>
                <a:lnTo>
                  <a:pt x="0" y="121157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4917" y="3201162"/>
            <a:ext cx="1810512" cy="1168908"/>
          </a:xfrm>
          <a:custGeom>
            <a:avLst/>
            <a:gdLst/>
            <a:ahLst/>
            <a:cxnLst/>
            <a:rect l="l" t="t" r="r" b="b"/>
            <a:pathLst>
              <a:path w="1810512" h="1168908">
                <a:moveTo>
                  <a:pt x="0" y="194818"/>
                </a:moveTo>
                <a:lnTo>
                  <a:pt x="0" y="974090"/>
                </a:lnTo>
                <a:lnTo>
                  <a:pt x="646" y="990068"/>
                </a:lnTo>
                <a:lnTo>
                  <a:pt x="9934" y="1035667"/>
                </a:lnTo>
                <a:lnTo>
                  <a:pt x="29194" y="1076711"/>
                </a:lnTo>
                <a:lnTo>
                  <a:pt x="57070" y="1111846"/>
                </a:lnTo>
                <a:lnTo>
                  <a:pt x="92207" y="1139719"/>
                </a:lnTo>
                <a:lnTo>
                  <a:pt x="133250" y="1158975"/>
                </a:lnTo>
                <a:lnTo>
                  <a:pt x="178843" y="1168262"/>
                </a:lnTo>
                <a:lnTo>
                  <a:pt x="194818" y="1168908"/>
                </a:lnTo>
                <a:lnTo>
                  <a:pt x="1615694" y="1168908"/>
                </a:lnTo>
                <a:lnTo>
                  <a:pt x="1662502" y="1163246"/>
                </a:lnTo>
                <a:lnTo>
                  <a:pt x="1705212" y="1147162"/>
                </a:lnTo>
                <a:lnTo>
                  <a:pt x="1742468" y="1122011"/>
                </a:lnTo>
                <a:lnTo>
                  <a:pt x="1772915" y="1089146"/>
                </a:lnTo>
                <a:lnTo>
                  <a:pt x="1795198" y="1049921"/>
                </a:lnTo>
                <a:lnTo>
                  <a:pt x="1807961" y="1005690"/>
                </a:lnTo>
                <a:lnTo>
                  <a:pt x="1810512" y="974090"/>
                </a:lnTo>
                <a:lnTo>
                  <a:pt x="1810512" y="194818"/>
                </a:lnTo>
                <a:lnTo>
                  <a:pt x="1804848" y="148009"/>
                </a:lnTo>
                <a:lnTo>
                  <a:pt x="1788761" y="105299"/>
                </a:lnTo>
                <a:lnTo>
                  <a:pt x="1763607" y="68043"/>
                </a:lnTo>
                <a:lnTo>
                  <a:pt x="1730739" y="37596"/>
                </a:lnTo>
                <a:lnTo>
                  <a:pt x="1691514" y="15313"/>
                </a:lnTo>
                <a:lnTo>
                  <a:pt x="1647288" y="2550"/>
                </a:lnTo>
                <a:lnTo>
                  <a:pt x="1615694" y="0"/>
                </a:lnTo>
                <a:lnTo>
                  <a:pt x="194818" y="0"/>
                </a:lnTo>
                <a:lnTo>
                  <a:pt x="148009" y="5663"/>
                </a:lnTo>
                <a:lnTo>
                  <a:pt x="105299" y="21750"/>
                </a:lnTo>
                <a:lnTo>
                  <a:pt x="68043" y="46904"/>
                </a:lnTo>
                <a:lnTo>
                  <a:pt x="37596" y="79772"/>
                </a:lnTo>
                <a:lnTo>
                  <a:pt x="15313" y="118997"/>
                </a:lnTo>
                <a:lnTo>
                  <a:pt x="2550" y="163223"/>
                </a:lnTo>
                <a:lnTo>
                  <a:pt x="0" y="194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4917" y="3201162"/>
            <a:ext cx="1810512" cy="1168908"/>
          </a:xfrm>
          <a:custGeom>
            <a:avLst/>
            <a:gdLst/>
            <a:ahLst/>
            <a:cxnLst/>
            <a:rect l="l" t="t" r="r" b="b"/>
            <a:pathLst>
              <a:path w="1810512" h="1168908">
                <a:moveTo>
                  <a:pt x="0" y="194818"/>
                </a:moveTo>
                <a:lnTo>
                  <a:pt x="5663" y="148009"/>
                </a:lnTo>
                <a:lnTo>
                  <a:pt x="21750" y="105299"/>
                </a:lnTo>
                <a:lnTo>
                  <a:pt x="46904" y="68043"/>
                </a:lnTo>
                <a:lnTo>
                  <a:pt x="79772" y="37596"/>
                </a:lnTo>
                <a:lnTo>
                  <a:pt x="118997" y="15313"/>
                </a:lnTo>
                <a:lnTo>
                  <a:pt x="163223" y="2550"/>
                </a:lnTo>
                <a:lnTo>
                  <a:pt x="194818" y="0"/>
                </a:lnTo>
                <a:lnTo>
                  <a:pt x="1615694" y="0"/>
                </a:lnTo>
                <a:lnTo>
                  <a:pt x="1662502" y="5663"/>
                </a:lnTo>
                <a:lnTo>
                  <a:pt x="1705212" y="21750"/>
                </a:lnTo>
                <a:lnTo>
                  <a:pt x="1742468" y="46904"/>
                </a:lnTo>
                <a:lnTo>
                  <a:pt x="1772915" y="79772"/>
                </a:lnTo>
                <a:lnTo>
                  <a:pt x="1795198" y="118997"/>
                </a:lnTo>
                <a:lnTo>
                  <a:pt x="1807961" y="163223"/>
                </a:lnTo>
                <a:lnTo>
                  <a:pt x="1810512" y="194818"/>
                </a:lnTo>
                <a:lnTo>
                  <a:pt x="1810512" y="974090"/>
                </a:lnTo>
                <a:lnTo>
                  <a:pt x="1804848" y="1020906"/>
                </a:lnTo>
                <a:lnTo>
                  <a:pt x="1788761" y="1063619"/>
                </a:lnTo>
                <a:lnTo>
                  <a:pt x="1763607" y="1100875"/>
                </a:lnTo>
                <a:lnTo>
                  <a:pt x="1730739" y="1131319"/>
                </a:lnTo>
                <a:lnTo>
                  <a:pt x="1691514" y="1153598"/>
                </a:lnTo>
                <a:lnTo>
                  <a:pt x="1647288" y="1166358"/>
                </a:lnTo>
                <a:lnTo>
                  <a:pt x="1615694" y="1168908"/>
                </a:lnTo>
                <a:lnTo>
                  <a:pt x="194818" y="1168908"/>
                </a:lnTo>
                <a:lnTo>
                  <a:pt x="148009" y="1163246"/>
                </a:lnTo>
                <a:lnTo>
                  <a:pt x="105299" y="1147162"/>
                </a:lnTo>
                <a:lnTo>
                  <a:pt x="68043" y="1122011"/>
                </a:lnTo>
                <a:lnTo>
                  <a:pt x="37596" y="1089146"/>
                </a:lnTo>
                <a:lnTo>
                  <a:pt x="15313" y="1049921"/>
                </a:lnTo>
                <a:lnTo>
                  <a:pt x="2550" y="1005690"/>
                </a:lnTo>
                <a:lnTo>
                  <a:pt x="0" y="974090"/>
                </a:lnTo>
                <a:lnTo>
                  <a:pt x="0" y="194818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8820" y="2176270"/>
            <a:ext cx="3194304" cy="2843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" y="86868"/>
            <a:ext cx="609600" cy="812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8951" y="265811"/>
            <a:ext cx="770517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Отправ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со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б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щ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ений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в со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тве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т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ст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в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ии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д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министр</a:t>
            </a:r>
            <a:r>
              <a:rPr sz="3000" b="1" spc="-1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тивным</a:t>
            </a:r>
            <a:r>
              <a:rPr sz="3000" b="1" spc="-3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-1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д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лени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593" y="994704"/>
            <a:ext cx="840184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19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400" spc="1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-2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альная </a:t>
            </a:r>
            <a:r>
              <a:rPr sz="1400" spc="15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я </a:t>
            </a:r>
            <a:r>
              <a:rPr sz="1400" spc="15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об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ль</a:t>
            </a:r>
            <a:r>
              <a:rPr sz="1400" spc="-9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-34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 </a:t>
            </a:r>
            <a:r>
              <a:rPr sz="1400" spc="14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9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жения </a:t>
            </a:r>
            <a:r>
              <a:rPr sz="1400" spc="15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«</a:t>
            </a:r>
            <a:r>
              <a:rPr sz="1400" spc="-19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ЧС </a:t>
            </a:r>
            <a:r>
              <a:rPr sz="1400" spc="13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5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» </a:t>
            </a:r>
            <a:r>
              <a:rPr sz="1400" spc="15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400" spc="-25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-3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r>
              <a:rPr sz="1400" spc="-5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т </a:t>
            </a:r>
            <a:r>
              <a:rPr sz="1400" spc="15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400" spc="-3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400" spc="-1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400" spc="-3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ь </a:t>
            </a:r>
            <a:r>
              <a:rPr sz="1400" spc="15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оо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бщ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я </a:t>
            </a:r>
            <a:r>
              <a:rPr sz="1400" spc="14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э</a:t>
            </a:r>
            <a:r>
              <a:rPr sz="1400" spc="9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ой </a:t>
            </a:r>
            <a:r>
              <a:rPr sz="1400" spc="24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ф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ац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ей </a:t>
            </a:r>
            <a:r>
              <a:rPr sz="1400" spc="24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29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ак </a:t>
            </a:r>
            <a:r>
              <a:rPr sz="1400" spc="22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 </a:t>
            </a:r>
            <a:r>
              <a:rPr sz="1400" spc="23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2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ровне </a:t>
            </a:r>
            <a:r>
              <a:rPr sz="1400" spc="23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400" spc="-50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ъе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 </a:t>
            </a:r>
            <a:r>
              <a:rPr sz="1400" spc="24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5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ий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ск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ой </a:t>
            </a:r>
            <a:r>
              <a:rPr sz="1400" spc="24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Ф</a:t>
            </a:r>
            <a:r>
              <a:rPr sz="1400" spc="-3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де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ац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, </a:t>
            </a:r>
            <a:r>
              <a:rPr sz="1400" spc="23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ак </a:t>
            </a:r>
            <a:r>
              <a:rPr sz="1400" spc="22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400" spc="24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 </a:t>
            </a:r>
            <a:r>
              <a:rPr sz="1400" spc="24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-2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ро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593" y="1421177"/>
            <a:ext cx="1372676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1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400" spc="-1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ни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ц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ьных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3519" y="1421177"/>
            <a:ext cx="1164328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об</a:t>
            </a:r>
            <a:r>
              <a:rPr sz="1400" spc="-1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-25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-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-2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ан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ий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2409" y="1421177"/>
            <a:ext cx="1546109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-3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-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-5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400" spc="-1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-25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-1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ю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щи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3950" y="1421177"/>
            <a:ext cx="538733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ра</a:t>
            </a:r>
            <a:r>
              <a:rPr sz="1400" spc="-1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6222" y="1421177"/>
            <a:ext cx="1104399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9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-25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-5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-44" dirty="0" smtClean="0">
                <a:solidFill>
                  <a:srgbClr val="6C6D70"/>
                </a:solidFill>
                <a:latin typeface="Arial"/>
                <a:cs typeface="Arial"/>
              </a:rPr>
              <a:t>ю</a:t>
            </a:r>
            <a:r>
              <a:rPr sz="14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5676" y="1421177"/>
            <a:ext cx="1633629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дми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ни</a:t>
            </a:r>
            <a:r>
              <a:rPr sz="1400" spc="-9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тр</a:t>
            </a:r>
            <a:r>
              <a:rPr sz="1400" spc="-5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-1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-9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3958" y="1421177"/>
            <a:ext cx="355765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для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1635038"/>
            <a:ext cx="356757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ер</a:t>
            </a:r>
            <a:r>
              <a:rPr sz="1400" spc="-3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оров</a:t>
            </a:r>
            <a:r>
              <a:rPr sz="1400" spc="-2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 п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-5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ли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ад</a:t>
            </a:r>
            <a:r>
              <a:rPr sz="1400" spc="-9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ст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ро</a:t>
            </a:r>
            <a:r>
              <a:rPr sz="1400" spc="-14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400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400" spc="-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400" spc="0" dirty="0" smtClean="0">
                <a:solidFill>
                  <a:srgbClr val="6C6D70"/>
                </a:solidFill>
                <a:latin typeface="Arial"/>
                <a:cs typeface="Arial"/>
              </a:rPr>
              <a:t>я.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4732" y="2697607"/>
            <a:ext cx="127373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Ад</a:t>
            </a:r>
            <a:r>
              <a:rPr sz="2100" b="1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</a:t>
            </a:r>
            <a:r>
              <a:rPr sz="2100" b="1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инис</a:t>
            </a:r>
            <a:r>
              <a:rPr sz="2100" b="1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b="1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b="1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b="1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b="1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b="1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39" y="3080161"/>
            <a:ext cx="263208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-3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400" b="1" spc="-1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у</a:t>
            </a:r>
            <a:r>
              <a:rPr sz="1400" b="1" spc="-2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б</a:t>
            </a:r>
            <a:r>
              <a:rPr sz="14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ъе</a:t>
            </a:r>
            <a:r>
              <a:rPr sz="14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к</a:t>
            </a:r>
            <a:r>
              <a:rPr sz="14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4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400" b="1" spc="-4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</a:t>
            </a:r>
            <a:r>
              <a:rPr sz="14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4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сси</a:t>
            </a:r>
            <a:r>
              <a:rPr sz="1400" b="1" spc="-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й</a:t>
            </a:r>
            <a:r>
              <a:rPr sz="14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400" b="1" spc="-2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к</a:t>
            </a:r>
            <a:r>
              <a:rPr sz="14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4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й</a:t>
            </a:r>
            <a:r>
              <a:rPr sz="1400" b="1" spc="14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4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Ф</a:t>
            </a:r>
            <a:r>
              <a:rPr sz="1400" b="1" spc="-25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4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дерац</a:t>
            </a:r>
            <a:r>
              <a:rPr sz="14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</a:t>
            </a:r>
            <a:r>
              <a:rPr sz="14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1808" y="3699510"/>
            <a:ext cx="802822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b="1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b="1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ер</a:t>
            </a:r>
            <a:r>
              <a:rPr sz="2100" b="1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b="1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b="1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09294" y="3946652"/>
            <a:ext cx="2037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-4" baseline="2275" dirty="0" smtClean="0">
                <a:solidFill>
                  <a:srgbClr val="6C6D70"/>
                </a:solidFill>
                <a:latin typeface="Calibri"/>
                <a:cs typeface="Calibri"/>
              </a:rPr>
              <a:t>Му</a:t>
            </a:r>
            <a:r>
              <a:rPr sz="1800" b="1" spc="4" baseline="2275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1800" b="1" spc="0" baseline="2275" dirty="0" smtClean="0">
                <a:solidFill>
                  <a:srgbClr val="6C6D70"/>
                </a:solidFill>
                <a:latin typeface="Calibri"/>
                <a:cs typeface="Calibri"/>
              </a:rPr>
              <a:t>ицип</a:t>
            </a:r>
            <a:r>
              <a:rPr sz="1800" b="1" spc="-9" baseline="2275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1800" b="1" spc="4" baseline="2275" dirty="0" smtClean="0">
                <a:solidFill>
                  <a:srgbClr val="6C6D70"/>
                </a:solidFill>
                <a:latin typeface="Calibri"/>
                <a:cs typeface="Calibri"/>
              </a:rPr>
              <a:t>л</a:t>
            </a:r>
            <a:r>
              <a:rPr sz="1800" b="1" spc="-4" baseline="2275" dirty="0" smtClean="0">
                <a:solidFill>
                  <a:srgbClr val="6C6D70"/>
                </a:solidFill>
                <a:latin typeface="Calibri"/>
                <a:cs typeface="Calibri"/>
              </a:rPr>
              <a:t>ьн</a:t>
            </a:r>
            <a:r>
              <a:rPr sz="1800" b="1" spc="0" baseline="2275" dirty="0" smtClean="0">
                <a:solidFill>
                  <a:srgbClr val="6C6D70"/>
                </a:solidFill>
                <a:latin typeface="Calibri"/>
                <a:cs typeface="Calibri"/>
              </a:rPr>
              <a:t>ое</a:t>
            </a:r>
            <a:r>
              <a:rPr sz="1800" b="1" spc="-19" baseline="2275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1800" b="1" spc="0" baseline="2275" dirty="0" smtClean="0">
                <a:solidFill>
                  <a:srgbClr val="6C6D70"/>
                </a:solidFill>
                <a:latin typeface="Calibri"/>
                <a:cs typeface="Calibri"/>
              </a:rPr>
              <a:t>обр</a:t>
            </a:r>
            <a:r>
              <a:rPr sz="1800" b="1" spc="-4" baseline="2275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1800" b="1" spc="0" baseline="2275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1800" b="1" spc="4" baseline="2275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1800" b="1" spc="-4" baseline="2275" dirty="0" smtClean="0">
                <a:solidFill>
                  <a:srgbClr val="6C6D70"/>
                </a:solidFill>
                <a:latin typeface="Calibri"/>
                <a:cs typeface="Calibri"/>
              </a:rPr>
              <a:t>ва</a:t>
            </a:r>
            <a:r>
              <a:rPr sz="1800" b="1" spc="4" baseline="2275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1800" b="1" spc="0" baseline="2275" dirty="0" smtClean="0">
                <a:solidFill>
                  <a:srgbClr val="6C6D70"/>
                </a:solidFill>
                <a:latin typeface="Calibri"/>
                <a:cs typeface="Calibri"/>
              </a:rPr>
              <a:t>ие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999744" y="1234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08" y="661415"/>
            <a:ext cx="8878824" cy="448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308" y="661415"/>
            <a:ext cx="8878824" cy="448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5179" y="865631"/>
            <a:ext cx="221284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32732" y="1830324"/>
            <a:ext cx="315467" cy="480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0395" y="1852422"/>
            <a:ext cx="120141" cy="279907"/>
          </a:xfrm>
          <a:custGeom>
            <a:avLst/>
            <a:gdLst/>
            <a:ahLst/>
            <a:cxnLst/>
            <a:rect l="l" t="t" r="r" b="b"/>
            <a:pathLst>
              <a:path w="120141" h="279907">
                <a:moveTo>
                  <a:pt x="47116" y="254126"/>
                </a:moveTo>
                <a:lnTo>
                  <a:pt x="47117" y="206284"/>
                </a:lnTo>
                <a:lnTo>
                  <a:pt x="25907" y="169925"/>
                </a:lnTo>
                <a:lnTo>
                  <a:pt x="22351" y="163702"/>
                </a:lnTo>
                <a:lnTo>
                  <a:pt x="14350" y="161670"/>
                </a:lnTo>
                <a:lnTo>
                  <a:pt x="8254" y="165226"/>
                </a:lnTo>
                <a:lnTo>
                  <a:pt x="2031" y="168782"/>
                </a:lnTo>
                <a:lnTo>
                  <a:pt x="0" y="176783"/>
                </a:lnTo>
                <a:lnTo>
                  <a:pt x="3555" y="183006"/>
                </a:lnTo>
                <a:lnTo>
                  <a:pt x="60070" y="279907"/>
                </a:lnTo>
                <a:lnTo>
                  <a:pt x="116585" y="183006"/>
                </a:lnTo>
                <a:lnTo>
                  <a:pt x="73025" y="254126"/>
                </a:lnTo>
                <a:lnTo>
                  <a:pt x="48894" y="247650"/>
                </a:lnTo>
                <a:lnTo>
                  <a:pt x="47117" y="206284"/>
                </a:lnTo>
                <a:lnTo>
                  <a:pt x="47116" y="254126"/>
                </a:lnTo>
                <a:close/>
              </a:path>
              <a:path w="120141" h="279907">
                <a:moveTo>
                  <a:pt x="97789" y="163702"/>
                </a:moveTo>
                <a:lnTo>
                  <a:pt x="94233" y="169925"/>
                </a:lnTo>
                <a:lnTo>
                  <a:pt x="73025" y="206284"/>
                </a:lnTo>
                <a:lnTo>
                  <a:pt x="71246" y="247650"/>
                </a:lnTo>
                <a:lnTo>
                  <a:pt x="60071" y="228491"/>
                </a:lnTo>
                <a:lnTo>
                  <a:pt x="47116" y="0"/>
                </a:lnTo>
                <a:lnTo>
                  <a:pt x="47117" y="206284"/>
                </a:lnTo>
                <a:lnTo>
                  <a:pt x="48894" y="247650"/>
                </a:lnTo>
                <a:lnTo>
                  <a:pt x="73025" y="254126"/>
                </a:lnTo>
                <a:lnTo>
                  <a:pt x="116585" y="183006"/>
                </a:lnTo>
                <a:lnTo>
                  <a:pt x="120141" y="176783"/>
                </a:lnTo>
                <a:lnTo>
                  <a:pt x="118109" y="168782"/>
                </a:lnTo>
                <a:lnTo>
                  <a:pt x="111887" y="165226"/>
                </a:lnTo>
                <a:lnTo>
                  <a:pt x="105790" y="161670"/>
                </a:lnTo>
                <a:lnTo>
                  <a:pt x="97789" y="163702"/>
                </a:lnTo>
                <a:close/>
              </a:path>
              <a:path w="120141" h="279907">
                <a:moveTo>
                  <a:pt x="60071" y="228491"/>
                </a:moveTo>
                <a:lnTo>
                  <a:pt x="71246" y="247650"/>
                </a:lnTo>
                <a:lnTo>
                  <a:pt x="73025" y="206284"/>
                </a:lnTo>
                <a:lnTo>
                  <a:pt x="73025" y="0"/>
                </a:lnTo>
                <a:lnTo>
                  <a:pt x="47116" y="0"/>
                </a:lnTo>
                <a:lnTo>
                  <a:pt x="60071" y="22849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0424" y="3651504"/>
            <a:ext cx="1385316" cy="876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82080" y="3674364"/>
            <a:ext cx="1186434" cy="733298"/>
          </a:xfrm>
          <a:custGeom>
            <a:avLst/>
            <a:gdLst/>
            <a:ahLst/>
            <a:cxnLst/>
            <a:rect l="l" t="t" r="r" b="b"/>
            <a:pathLst>
              <a:path w="1186434" h="733298">
                <a:moveTo>
                  <a:pt x="508" y="0"/>
                </a:moveTo>
                <a:lnTo>
                  <a:pt x="0" y="25908"/>
                </a:lnTo>
                <a:lnTo>
                  <a:pt x="27813" y="26416"/>
                </a:lnTo>
                <a:lnTo>
                  <a:pt x="55118" y="27813"/>
                </a:lnTo>
                <a:lnTo>
                  <a:pt x="82296" y="30099"/>
                </a:lnTo>
                <a:lnTo>
                  <a:pt x="102108" y="32385"/>
                </a:lnTo>
                <a:lnTo>
                  <a:pt x="105155" y="6604"/>
                </a:lnTo>
                <a:lnTo>
                  <a:pt x="84454" y="4191"/>
                </a:lnTo>
                <a:lnTo>
                  <a:pt x="56388" y="1905"/>
                </a:lnTo>
                <a:lnTo>
                  <a:pt x="28321" y="508"/>
                </a:lnTo>
                <a:lnTo>
                  <a:pt x="508" y="0"/>
                </a:lnTo>
                <a:close/>
              </a:path>
              <a:path w="1186434" h="733298">
                <a:moveTo>
                  <a:pt x="182879" y="19812"/>
                </a:moveTo>
                <a:lnTo>
                  <a:pt x="177546" y="45212"/>
                </a:lnTo>
                <a:lnTo>
                  <a:pt x="188975" y="47625"/>
                </a:lnTo>
                <a:lnTo>
                  <a:pt x="214884" y="53975"/>
                </a:lnTo>
                <a:lnTo>
                  <a:pt x="240411" y="61087"/>
                </a:lnTo>
                <a:lnTo>
                  <a:pt x="265302" y="68707"/>
                </a:lnTo>
                <a:lnTo>
                  <a:pt x="275844" y="72390"/>
                </a:lnTo>
                <a:lnTo>
                  <a:pt x="284225" y="47879"/>
                </a:lnTo>
                <a:lnTo>
                  <a:pt x="272923" y="44069"/>
                </a:lnTo>
                <a:lnTo>
                  <a:pt x="247269" y="36068"/>
                </a:lnTo>
                <a:lnTo>
                  <a:pt x="221106" y="28829"/>
                </a:lnTo>
                <a:lnTo>
                  <a:pt x="194437" y="22225"/>
                </a:lnTo>
                <a:lnTo>
                  <a:pt x="182879" y="19812"/>
                </a:lnTo>
                <a:close/>
              </a:path>
              <a:path w="1186434" h="733298">
                <a:moveTo>
                  <a:pt x="357631" y="76835"/>
                </a:moveTo>
                <a:lnTo>
                  <a:pt x="346964" y="100457"/>
                </a:lnTo>
                <a:lnTo>
                  <a:pt x="359283" y="105918"/>
                </a:lnTo>
                <a:lnTo>
                  <a:pt x="380873" y="116713"/>
                </a:lnTo>
                <a:lnTo>
                  <a:pt x="401827" y="127762"/>
                </a:lnTo>
                <a:lnTo>
                  <a:pt x="421894" y="139446"/>
                </a:lnTo>
                <a:lnTo>
                  <a:pt x="436499" y="148717"/>
                </a:lnTo>
                <a:lnTo>
                  <a:pt x="450342" y="126873"/>
                </a:lnTo>
                <a:lnTo>
                  <a:pt x="434848" y="117094"/>
                </a:lnTo>
                <a:lnTo>
                  <a:pt x="414020" y="105029"/>
                </a:lnTo>
                <a:lnTo>
                  <a:pt x="392429" y="93472"/>
                </a:lnTo>
                <a:lnTo>
                  <a:pt x="369950" y="82296"/>
                </a:lnTo>
                <a:lnTo>
                  <a:pt x="357631" y="76835"/>
                </a:lnTo>
                <a:close/>
              </a:path>
              <a:path w="1186434" h="733298">
                <a:moveTo>
                  <a:pt x="564006" y="229069"/>
                </a:moveTo>
                <a:lnTo>
                  <a:pt x="551942" y="213779"/>
                </a:lnTo>
                <a:lnTo>
                  <a:pt x="538734" y="198882"/>
                </a:lnTo>
                <a:lnTo>
                  <a:pt x="524128" y="184277"/>
                </a:lnTo>
                <a:lnTo>
                  <a:pt x="513969" y="175006"/>
                </a:lnTo>
                <a:lnTo>
                  <a:pt x="496570" y="194183"/>
                </a:lnTo>
                <a:lnTo>
                  <a:pt x="506729" y="203428"/>
                </a:lnTo>
                <a:lnTo>
                  <a:pt x="520192" y="217119"/>
                </a:lnTo>
                <a:lnTo>
                  <a:pt x="532638" y="231038"/>
                </a:lnTo>
                <a:lnTo>
                  <a:pt x="543687" y="245084"/>
                </a:lnTo>
                <a:lnTo>
                  <a:pt x="553212" y="259219"/>
                </a:lnTo>
                <a:lnTo>
                  <a:pt x="559816" y="270637"/>
                </a:lnTo>
                <a:lnTo>
                  <a:pt x="582168" y="257594"/>
                </a:lnTo>
                <a:lnTo>
                  <a:pt x="574675" y="244652"/>
                </a:lnTo>
                <a:lnTo>
                  <a:pt x="564006" y="229069"/>
                </a:lnTo>
                <a:close/>
              </a:path>
              <a:path w="1186434" h="733298">
                <a:moveTo>
                  <a:pt x="611251" y="442290"/>
                </a:moveTo>
                <a:lnTo>
                  <a:pt x="633729" y="429247"/>
                </a:lnTo>
                <a:lnTo>
                  <a:pt x="625601" y="415353"/>
                </a:lnTo>
                <a:lnTo>
                  <a:pt x="618744" y="401142"/>
                </a:lnTo>
                <a:lnTo>
                  <a:pt x="613410" y="386943"/>
                </a:lnTo>
                <a:lnTo>
                  <a:pt x="609473" y="372770"/>
                </a:lnTo>
                <a:lnTo>
                  <a:pt x="607060" y="358762"/>
                </a:lnTo>
                <a:lnTo>
                  <a:pt x="606171" y="343230"/>
                </a:lnTo>
                <a:lnTo>
                  <a:pt x="605917" y="337223"/>
                </a:lnTo>
                <a:lnTo>
                  <a:pt x="580009" y="338658"/>
                </a:lnTo>
                <a:lnTo>
                  <a:pt x="580390" y="344665"/>
                </a:lnTo>
                <a:lnTo>
                  <a:pt x="581151" y="360184"/>
                </a:lnTo>
                <a:lnTo>
                  <a:pt x="583946" y="377037"/>
                </a:lnTo>
                <a:lnTo>
                  <a:pt x="588391" y="393725"/>
                </a:lnTo>
                <a:lnTo>
                  <a:pt x="594487" y="410197"/>
                </a:lnTo>
                <a:lnTo>
                  <a:pt x="602106" y="426466"/>
                </a:lnTo>
                <a:lnTo>
                  <a:pt x="611251" y="442290"/>
                </a:lnTo>
                <a:close/>
              </a:path>
              <a:path w="1186434" h="733298">
                <a:moveTo>
                  <a:pt x="710946" y="511403"/>
                </a:moveTo>
                <a:lnTo>
                  <a:pt x="695071" y="498271"/>
                </a:lnTo>
                <a:lnTo>
                  <a:pt x="680974" y="485571"/>
                </a:lnTo>
                <a:lnTo>
                  <a:pt x="663575" y="504774"/>
                </a:lnTo>
                <a:lnTo>
                  <a:pt x="677672" y="517474"/>
                </a:lnTo>
                <a:lnTo>
                  <a:pt x="694436" y="531380"/>
                </a:lnTo>
                <a:lnTo>
                  <a:pt x="712470" y="544906"/>
                </a:lnTo>
                <a:lnTo>
                  <a:pt x="731393" y="557961"/>
                </a:lnTo>
                <a:lnTo>
                  <a:pt x="747902" y="568477"/>
                </a:lnTo>
                <a:lnTo>
                  <a:pt x="761746" y="546595"/>
                </a:lnTo>
                <a:lnTo>
                  <a:pt x="746125" y="536651"/>
                </a:lnTo>
                <a:lnTo>
                  <a:pt x="727964" y="524179"/>
                </a:lnTo>
                <a:lnTo>
                  <a:pt x="710946" y="511403"/>
                </a:lnTo>
                <a:close/>
              </a:path>
              <a:path w="1186434" h="733298">
                <a:moveTo>
                  <a:pt x="828548" y="582549"/>
                </a:moveTo>
                <a:lnTo>
                  <a:pt x="817879" y="606183"/>
                </a:lnTo>
                <a:lnTo>
                  <a:pt x="839470" y="615886"/>
                </a:lnTo>
                <a:lnTo>
                  <a:pt x="863473" y="625843"/>
                </a:lnTo>
                <a:lnTo>
                  <a:pt x="888111" y="635152"/>
                </a:lnTo>
                <a:lnTo>
                  <a:pt x="913256" y="643763"/>
                </a:lnTo>
                <a:lnTo>
                  <a:pt x="915797" y="644575"/>
                </a:lnTo>
                <a:lnTo>
                  <a:pt x="923417" y="619823"/>
                </a:lnTo>
                <a:lnTo>
                  <a:pt x="921639" y="619252"/>
                </a:lnTo>
                <a:lnTo>
                  <a:pt x="897254" y="610908"/>
                </a:lnTo>
                <a:lnTo>
                  <a:pt x="873378" y="601916"/>
                </a:lnTo>
                <a:lnTo>
                  <a:pt x="850138" y="592264"/>
                </a:lnTo>
                <a:lnTo>
                  <a:pt x="828548" y="582549"/>
                </a:lnTo>
                <a:close/>
              </a:path>
              <a:path w="1186434" h="733298">
                <a:moveTo>
                  <a:pt x="997966" y="640359"/>
                </a:moveTo>
                <a:lnTo>
                  <a:pt x="997712" y="640295"/>
                </a:lnTo>
                <a:lnTo>
                  <a:pt x="991489" y="665441"/>
                </a:lnTo>
                <a:lnTo>
                  <a:pt x="991743" y="665518"/>
                </a:lnTo>
                <a:lnTo>
                  <a:pt x="1018794" y="671233"/>
                </a:lnTo>
                <a:lnTo>
                  <a:pt x="1046226" y="676160"/>
                </a:lnTo>
                <a:lnTo>
                  <a:pt x="1073785" y="680326"/>
                </a:lnTo>
                <a:lnTo>
                  <a:pt x="1095248" y="682840"/>
                </a:lnTo>
                <a:lnTo>
                  <a:pt x="1098296" y="657110"/>
                </a:lnTo>
                <a:lnTo>
                  <a:pt x="1077595" y="654697"/>
                </a:lnTo>
                <a:lnTo>
                  <a:pt x="1050798" y="650671"/>
                </a:lnTo>
                <a:lnTo>
                  <a:pt x="1024254" y="645883"/>
                </a:lnTo>
                <a:lnTo>
                  <a:pt x="997966" y="640359"/>
                </a:lnTo>
                <a:close/>
              </a:path>
              <a:path w="1186434" h="733298">
                <a:moveTo>
                  <a:pt x="1070991" y="724839"/>
                </a:moveTo>
                <a:lnTo>
                  <a:pt x="1074420" y="731075"/>
                </a:lnTo>
                <a:lnTo>
                  <a:pt x="1082421" y="733298"/>
                </a:lnTo>
                <a:lnTo>
                  <a:pt x="1088644" y="729805"/>
                </a:lnTo>
                <a:lnTo>
                  <a:pt x="1186434" y="674941"/>
                </a:lnTo>
                <a:lnTo>
                  <a:pt x="1090549" y="616762"/>
                </a:lnTo>
                <a:lnTo>
                  <a:pt x="1084452" y="613054"/>
                </a:lnTo>
                <a:lnTo>
                  <a:pt x="1076452" y="614997"/>
                </a:lnTo>
                <a:lnTo>
                  <a:pt x="1072769" y="621118"/>
                </a:lnTo>
                <a:lnTo>
                  <a:pt x="1069086" y="627240"/>
                </a:lnTo>
                <a:lnTo>
                  <a:pt x="1070991" y="635203"/>
                </a:lnTo>
                <a:lnTo>
                  <a:pt x="1077087" y="638911"/>
                </a:lnTo>
                <a:lnTo>
                  <a:pt x="1135064" y="674061"/>
                </a:lnTo>
                <a:lnTo>
                  <a:pt x="1154429" y="663206"/>
                </a:lnTo>
                <a:lnTo>
                  <a:pt x="1154049" y="685571"/>
                </a:lnTo>
                <a:lnTo>
                  <a:pt x="1135064" y="674061"/>
                </a:lnTo>
                <a:lnTo>
                  <a:pt x="1075944" y="707199"/>
                </a:lnTo>
                <a:lnTo>
                  <a:pt x="1069721" y="710704"/>
                </a:lnTo>
                <a:lnTo>
                  <a:pt x="1067435" y="718591"/>
                </a:lnTo>
                <a:lnTo>
                  <a:pt x="1070991" y="724839"/>
                </a:lnTo>
                <a:close/>
              </a:path>
              <a:path w="1186434" h="733298">
                <a:moveTo>
                  <a:pt x="1154429" y="663206"/>
                </a:moveTo>
                <a:lnTo>
                  <a:pt x="1135064" y="674061"/>
                </a:lnTo>
                <a:lnTo>
                  <a:pt x="1154049" y="685571"/>
                </a:lnTo>
                <a:lnTo>
                  <a:pt x="1154429" y="663206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7860" y="2328672"/>
            <a:ext cx="2089404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9643" y="2351532"/>
            <a:ext cx="1889506" cy="380238"/>
          </a:xfrm>
          <a:custGeom>
            <a:avLst/>
            <a:gdLst/>
            <a:ahLst/>
            <a:cxnLst/>
            <a:rect l="l" t="t" r="r" b="b"/>
            <a:pathLst>
              <a:path w="1889506" h="380238">
                <a:moveTo>
                  <a:pt x="958088" y="169418"/>
                </a:moveTo>
                <a:lnTo>
                  <a:pt x="958650" y="170891"/>
                </a:lnTo>
                <a:lnTo>
                  <a:pt x="958723" y="171069"/>
                </a:lnTo>
                <a:lnTo>
                  <a:pt x="958650" y="170891"/>
                </a:lnTo>
                <a:lnTo>
                  <a:pt x="958088" y="169418"/>
                </a:lnTo>
                <a:lnTo>
                  <a:pt x="957990" y="168503"/>
                </a:lnTo>
                <a:lnTo>
                  <a:pt x="957707" y="165862"/>
                </a:lnTo>
                <a:lnTo>
                  <a:pt x="957834" y="168910"/>
                </a:lnTo>
                <a:lnTo>
                  <a:pt x="958596" y="170815"/>
                </a:lnTo>
                <a:lnTo>
                  <a:pt x="958468" y="206375"/>
                </a:lnTo>
                <a:lnTo>
                  <a:pt x="964438" y="210312"/>
                </a:lnTo>
                <a:lnTo>
                  <a:pt x="959612" y="172466"/>
                </a:lnTo>
                <a:lnTo>
                  <a:pt x="959253" y="171750"/>
                </a:lnTo>
                <a:lnTo>
                  <a:pt x="958468" y="170180"/>
                </a:lnTo>
                <a:lnTo>
                  <a:pt x="958088" y="169418"/>
                </a:lnTo>
                <a:close/>
              </a:path>
              <a:path w="1889506" h="380238">
                <a:moveTo>
                  <a:pt x="254" y="0"/>
                </a:moveTo>
                <a:lnTo>
                  <a:pt x="0" y="25907"/>
                </a:lnTo>
                <a:lnTo>
                  <a:pt x="88519" y="26797"/>
                </a:lnTo>
                <a:lnTo>
                  <a:pt x="176022" y="29337"/>
                </a:lnTo>
                <a:lnTo>
                  <a:pt x="262128" y="33528"/>
                </a:lnTo>
                <a:lnTo>
                  <a:pt x="304292" y="36194"/>
                </a:lnTo>
                <a:lnTo>
                  <a:pt x="346075" y="39116"/>
                </a:lnTo>
                <a:lnTo>
                  <a:pt x="387096" y="42418"/>
                </a:lnTo>
                <a:lnTo>
                  <a:pt x="427355" y="46100"/>
                </a:lnTo>
                <a:lnTo>
                  <a:pt x="466852" y="50037"/>
                </a:lnTo>
                <a:lnTo>
                  <a:pt x="505079" y="54356"/>
                </a:lnTo>
                <a:lnTo>
                  <a:pt x="542544" y="58800"/>
                </a:lnTo>
                <a:lnTo>
                  <a:pt x="578866" y="63626"/>
                </a:lnTo>
                <a:lnTo>
                  <a:pt x="613918" y="68580"/>
                </a:lnTo>
                <a:lnTo>
                  <a:pt x="647573" y="73913"/>
                </a:lnTo>
                <a:lnTo>
                  <a:pt x="679958" y="79501"/>
                </a:lnTo>
                <a:lnTo>
                  <a:pt x="710819" y="85217"/>
                </a:lnTo>
                <a:lnTo>
                  <a:pt x="740029" y="91059"/>
                </a:lnTo>
                <a:lnTo>
                  <a:pt x="767588" y="97155"/>
                </a:lnTo>
                <a:lnTo>
                  <a:pt x="793496" y="103378"/>
                </a:lnTo>
                <a:lnTo>
                  <a:pt x="839597" y="116205"/>
                </a:lnTo>
                <a:lnTo>
                  <a:pt x="877442" y="129540"/>
                </a:lnTo>
                <a:lnTo>
                  <a:pt x="906017" y="142748"/>
                </a:lnTo>
                <a:lnTo>
                  <a:pt x="927227" y="158369"/>
                </a:lnTo>
                <a:lnTo>
                  <a:pt x="931545" y="165226"/>
                </a:lnTo>
                <a:lnTo>
                  <a:pt x="931545" y="164845"/>
                </a:lnTo>
                <a:lnTo>
                  <a:pt x="931926" y="168529"/>
                </a:lnTo>
                <a:lnTo>
                  <a:pt x="932307" y="172085"/>
                </a:lnTo>
                <a:lnTo>
                  <a:pt x="932688" y="174117"/>
                </a:lnTo>
                <a:lnTo>
                  <a:pt x="933577" y="177673"/>
                </a:lnTo>
                <a:lnTo>
                  <a:pt x="934465" y="179959"/>
                </a:lnTo>
                <a:lnTo>
                  <a:pt x="936116" y="183515"/>
                </a:lnTo>
                <a:lnTo>
                  <a:pt x="937133" y="185293"/>
                </a:lnTo>
                <a:lnTo>
                  <a:pt x="939546" y="188849"/>
                </a:lnTo>
                <a:lnTo>
                  <a:pt x="943102" y="193294"/>
                </a:lnTo>
                <a:lnTo>
                  <a:pt x="947928" y="198119"/>
                </a:lnTo>
                <a:lnTo>
                  <a:pt x="952754" y="202184"/>
                </a:lnTo>
                <a:lnTo>
                  <a:pt x="958468" y="206375"/>
                </a:lnTo>
                <a:lnTo>
                  <a:pt x="958596" y="170815"/>
                </a:lnTo>
                <a:lnTo>
                  <a:pt x="957834" y="168910"/>
                </a:lnTo>
                <a:lnTo>
                  <a:pt x="957707" y="165862"/>
                </a:lnTo>
                <a:lnTo>
                  <a:pt x="941070" y="135636"/>
                </a:lnTo>
                <a:lnTo>
                  <a:pt x="911098" y="116205"/>
                </a:lnTo>
                <a:lnTo>
                  <a:pt x="867663" y="98298"/>
                </a:lnTo>
                <a:lnTo>
                  <a:pt x="824103" y="84709"/>
                </a:lnTo>
                <a:lnTo>
                  <a:pt x="773176" y="71881"/>
                </a:lnTo>
                <a:lnTo>
                  <a:pt x="715518" y="59690"/>
                </a:lnTo>
                <a:lnTo>
                  <a:pt x="684276" y="53848"/>
                </a:lnTo>
                <a:lnTo>
                  <a:pt x="651637" y="48387"/>
                </a:lnTo>
                <a:lnTo>
                  <a:pt x="617601" y="43053"/>
                </a:lnTo>
                <a:lnTo>
                  <a:pt x="582168" y="37973"/>
                </a:lnTo>
                <a:lnTo>
                  <a:pt x="545719" y="33147"/>
                </a:lnTo>
                <a:lnTo>
                  <a:pt x="508000" y="28575"/>
                </a:lnTo>
                <a:lnTo>
                  <a:pt x="469392" y="24256"/>
                </a:lnTo>
                <a:lnTo>
                  <a:pt x="429768" y="20319"/>
                </a:lnTo>
                <a:lnTo>
                  <a:pt x="389255" y="16637"/>
                </a:lnTo>
                <a:lnTo>
                  <a:pt x="347980" y="13207"/>
                </a:lnTo>
                <a:lnTo>
                  <a:pt x="305943" y="10287"/>
                </a:lnTo>
                <a:lnTo>
                  <a:pt x="263398" y="7619"/>
                </a:lnTo>
                <a:lnTo>
                  <a:pt x="176657" y="3429"/>
                </a:lnTo>
                <a:lnTo>
                  <a:pt x="88773" y="888"/>
                </a:lnTo>
                <a:lnTo>
                  <a:pt x="254" y="0"/>
                </a:lnTo>
                <a:close/>
              </a:path>
              <a:path w="1889506" h="380238">
                <a:moveTo>
                  <a:pt x="965962" y="179450"/>
                </a:moveTo>
                <a:lnTo>
                  <a:pt x="963295" y="177037"/>
                </a:lnTo>
                <a:lnTo>
                  <a:pt x="961009" y="174244"/>
                </a:lnTo>
                <a:lnTo>
                  <a:pt x="959253" y="171750"/>
                </a:lnTo>
                <a:lnTo>
                  <a:pt x="959612" y="172466"/>
                </a:lnTo>
                <a:lnTo>
                  <a:pt x="964438" y="210312"/>
                </a:lnTo>
                <a:lnTo>
                  <a:pt x="1002664" y="228854"/>
                </a:lnTo>
                <a:lnTo>
                  <a:pt x="1042288" y="242824"/>
                </a:lnTo>
                <a:lnTo>
                  <a:pt x="1089787" y="256031"/>
                </a:lnTo>
                <a:lnTo>
                  <a:pt x="1144270" y="268605"/>
                </a:lnTo>
                <a:lnTo>
                  <a:pt x="1173861" y="274574"/>
                </a:lnTo>
                <a:lnTo>
                  <a:pt x="1205230" y="280288"/>
                </a:lnTo>
                <a:lnTo>
                  <a:pt x="1237868" y="285876"/>
                </a:lnTo>
                <a:lnTo>
                  <a:pt x="1271905" y="291211"/>
                </a:lnTo>
                <a:lnTo>
                  <a:pt x="1307211" y="296291"/>
                </a:lnTo>
                <a:lnTo>
                  <a:pt x="1343914" y="301117"/>
                </a:lnTo>
                <a:lnTo>
                  <a:pt x="1381379" y="305688"/>
                </a:lnTo>
                <a:lnTo>
                  <a:pt x="1420114" y="310006"/>
                </a:lnTo>
                <a:lnTo>
                  <a:pt x="1459738" y="313944"/>
                </a:lnTo>
                <a:lnTo>
                  <a:pt x="1500251" y="317500"/>
                </a:lnTo>
                <a:lnTo>
                  <a:pt x="1541526" y="320801"/>
                </a:lnTo>
                <a:lnTo>
                  <a:pt x="1583436" y="323850"/>
                </a:lnTo>
                <a:lnTo>
                  <a:pt x="1626108" y="326517"/>
                </a:lnTo>
                <a:lnTo>
                  <a:pt x="1712595" y="330707"/>
                </a:lnTo>
                <a:lnTo>
                  <a:pt x="1800606" y="333120"/>
                </a:lnTo>
                <a:lnTo>
                  <a:pt x="1815871" y="333274"/>
                </a:lnTo>
                <a:lnTo>
                  <a:pt x="1863598" y="333756"/>
                </a:lnTo>
                <a:lnTo>
                  <a:pt x="1863852" y="307848"/>
                </a:lnTo>
                <a:lnTo>
                  <a:pt x="1857375" y="309625"/>
                </a:lnTo>
                <a:lnTo>
                  <a:pt x="1857121" y="331978"/>
                </a:lnTo>
                <a:lnTo>
                  <a:pt x="1838088" y="320615"/>
                </a:lnTo>
                <a:lnTo>
                  <a:pt x="1857375" y="309625"/>
                </a:lnTo>
                <a:lnTo>
                  <a:pt x="1863852" y="307848"/>
                </a:lnTo>
                <a:lnTo>
                  <a:pt x="1816054" y="307459"/>
                </a:lnTo>
                <a:lnTo>
                  <a:pt x="1713864" y="304800"/>
                </a:lnTo>
                <a:lnTo>
                  <a:pt x="1627632" y="300609"/>
                </a:lnTo>
                <a:lnTo>
                  <a:pt x="1585340" y="298069"/>
                </a:lnTo>
                <a:lnTo>
                  <a:pt x="1543685" y="295020"/>
                </a:lnTo>
                <a:lnTo>
                  <a:pt x="1502664" y="291719"/>
                </a:lnTo>
                <a:lnTo>
                  <a:pt x="1462405" y="288036"/>
                </a:lnTo>
                <a:lnTo>
                  <a:pt x="1423035" y="284225"/>
                </a:lnTo>
                <a:lnTo>
                  <a:pt x="1384554" y="279907"/>
                </a:lnTo>
                <a:lnTo>
                  <a:pt x="1347215" y="275336"/>
                </a:lnTo>
                <a:lnTo>
                  <a:pt x="1310893" y="270637"/>
                </a:lnTo>
                <a:lnTo>
                  <a:pt x="1275968" y="265556"/>
                </a:lnTo>
                <a:lnTo>
                  <a:pt x="1242187" y="260350"/>
                </a:lnTo>
                <a:lnTo>
                  <a:pt x="1209802" y="254762"/>
                </a:lnTo>
                <a:lnTo>
                  <a:pt x="1179067" y="249174"/>
                </a:lnTo>
                <a:lnTo>
                  <a:pt x="1149858" y="243331"/>
                </a:lnTo>
                <a:lnTo>
                  <a:pt x="1122299" y="237109"/>
                </a:lnTo>
                <a:lnTo>
                  <a:pt x="1072388" y="224662"/>
                </a:lnTo>
                <a:lnTo>
                  <a:pt x="1030478" y="211581"/>
                </a:lnTo>
                <a:lnTo>
                  <a:pt x="997204" y="198374"/>
                </a:lnTo>
                <a:lnTo>
                  <a:pt x="969390" y="182372"/>
                </a:lnTo>
                <a:lnTo>
                  <a:pt x="965962" y="179450"/>
                </a:lnTo>
                <a:close/>
              </a:path>
              <a:path w="1889506" h="380238">
                <a:moveTo>
                  <a:pt x="1774316" y="371856"/>
                </a:moveTo>
                <a:lnTo>
                  <a:pt x="1777873" y="378079"/>
                </a:lnTo>
                <a:lnTo>
                  <a:pt x="1785747" y="380238"/>
                </a:lnTo>
                <a:lnTo>
                  <a:pt x="1791970" y="376681"/>
                </a:lnTo>
                <a:lnTo>
                  <a:pt x="1889506" y="321056"/>
                </a:lnTo>
                <a:lnTo>
                  <a:pt x="1793113" y="263651"/>
                </a:lnTo>
                <a:lnTo>
                  <a:pt x="1787016" y="259969"/>
                </a:lnTo>
                <a:lnTo>
                  <a:pt x="1779015" y="262000"/>
                </a:lnTo>
                <a:lnTo>
                  <a:pt x="1775333" y="268097"/>
                </a:lnTo>
                <a:lnTo>
                  <a:pt x="1771650" y="274319"/>
                </a:lnTo>
                <a:lnTo>
                  <a:pt x="1773682" y="282194"/>
                </a:lnTo>
                <a:lnTo>
                  <a:pt x="1779905" y="285876"/>
                </a:lnTo>
                <a:lnTo>
                  <a:pt x="1816054" y="307459"/>
                </a:lnTo>
                <a:lnTo>
                  <a:pt x="1863852" y="307848"/>
                </a:lnTo>
                <a:lnTo>
                  <a:pt x="1863598" y="333756"/>
                </a:lnTo>
                <a:lnTo>
                  <a:pt x="1815871" y="333274"/>
                </a:lnTo>
                <a:lnTo>
                  <a:pt x="1779142" y="354203"/>
                </a:lnTo>
                <a:lnTo>
                  <a:pt x="1772920" y="357759"/>
                </a:lnTo>
                <a:lnTo>
                  <a:pt x="1770761" y="365632"/>
                </a:lnTo>
                <a:lnTo>
                  <a:pt x="1774316" y="371856"/>
                </a:lnTo>
                <a:close/>
              </a:path>
              <a:path w="1889506" h="380238">
                <a:moveTo>
                  <a:pt x="1857375" y="309625"/>
                </a:moveTo>
                <a:lnTo>
                  <a:pt x="1838088" y="320615"/>
                </a:lnTo>
                <a:lnTo>
                  <a:pt x="1857121" y="331978"/>
                </a:lnTo>
                <a:lnTo>
                  <a:pt x="1857375" y="309625"/>
                </a:lnTo>
                <a:close/>
              </a:path>
              <a:path w="1889506" h="380238">
                <a:moveTo>
                  <a:pt x="958468" y="170180"/>
                </a:moveTo>
                <a:lnTo>
                  <a:pt x="957990" y="168503"/>
                </a:lnTo>
                <a:lnTo>
                  <a:pt x="958088" y="169418"/>
                </a:lnTo>
                <a:lnTo>
                  <a:pt x="958468" y="17018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1432" y="2823972"/>
            <a:ext cx="1046988" cy="414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9166" y="2903220"/>
            <a:ext cx="846582" cy="272796"/>
          </a:xfrm>
          <a:custGeom>
            <a:avLst/>
            <a:gdLst/>
            <a:ahLst/>
            <a:cxnLst/>
            <a:rect l="l" t="t" r="r" b="b"/>
            <a:pathLst>
              <a:path w="846582" h="272796">
                <a:moveTo>
                  <a:pt x="409828" y="156210"/>
                </a:moveTo>
                <a:lnTo>
                  <a:pt x="408685" y="154431"/>
                </a:lnTo>
                <a:lnTo>
                  <a:pt x="409214" y="155828"/>
                </a:lnTo>
                <a:lnTo>
                  <a:pt x="410024" y="157969"/>
                </a:lnTo>
                <a:lnTo>
                  <a:pt x="410336" y="160781"/>
                </a:lnTo>
                <a:lnTo>
                  <a:pt x="410971" y="165481"/>
                </a:lnTo>
                <a:lnTo>
                  <a:pt x="410463" y="159131"/>
                </a:lnTo>
                <a:lnTo>
                  <a:pt x="425957" y="134874"/>
                </a:lnTo>
                <a:lnTo>
                  <a:pt x="406526" y="152019"/>
                </a:lnTo>
                <a:lnTo>
                  <a:pt x="406907" y="152273"/>
                </a:lnTo>
                <a:lnTo>
                  <a:pt x="409214" y="155828"/>
                </a:lnTo>
                <a:lnTo>
                  <a:pt x="408685" y="154431"/>
                </a:lnTo>
                <a:lnTo>
                  <a:pt x="409828" y="156210"/>
                </a:lnTo>
                <a:lnTo>
                  <a:pt x="409956" y="156972"/>
                </a:lnTo>
                <a:lnTo>
                  <a:pt x="409828" y="156210"/>
                </a:lnTo>
                <a:close/>
              </a:path>
              <a:path w="846582" h="272796">
                <a:moveTo>
                  <a:pt x="436426" y="160872"/>
                </a:moveTo>
                <a:lnTo>
                  <a:pt x="436560" y="161834"/>
                </a:lnTo>
                <a:lnTo>
                  <a:pt x="436625" y="162306"/>
                </a:lnTo>
                <a:lnTo>
                  <a:pt x="436487" y="161774"/>
                </a:lnTo>
                <a:lnTo>
                  <a:pt x="436426" y="160872"/>
                </a:lnTo>
                <a:lnTo>
                  <a:pt x="435990" y="157734"/>
                </a:lnTo>
                <a:lnTo>
                  <a:pt x="435863" y="159385"/>
                </a:lnTo>
                <a:lnTo>
                  <a:pt x="436371" y="161544"/>
                </a:lnTo>
                <a:lnTo>
                  <a:pt x="437388" y="198247"/>
                </a:lnTo>
                <a:lnTo>
                  <a:pt x="445134" y="203073"/>
                </a:lnTo>
                <a:lnTo>
                  <a:pt x="439419" y="166243"/>
                </a:lnTo>
                <a:lnTo>
                  <a:pt x="438403" y="164846"/>
                </a:lnTo>
                <a:lnTo>
                  <a:pt x="437641" y="164084"/>
                </a:lnTo>
                <a:lnTo>
                  <a:pt x="437113" y="162687"/>
                </a:lnTo>
                <a:lnTo>
                  <a:pt x="436426" y="160872"/>
                </a:lnTo>
                <a:close/>
              </a:path>
              <a:path w="846582" h="272796">
                <a:moveTo>
                  <a:pt x="436625" y="162306"/>
                </a:moveTo>
                <a:lnTo>
                  <a:pt x="436560" y="161834"/>
                </a:lnTo>
                <a:lnTo>
                  <a:pt x="436426" y="160872"/>
                </a:lnTo>
                <a:lnTo>
                  <a:pt x="436487" y="161774"/>
                </a:lnTo>
                <a:lnTo>
                  <a:pt x="436625" y="162306"/>
                </a:lnTo>
                <a:close/>
              </a:path>
              <a:path w="846582" h="272796">
                <a:moveTo>
                  <a:pt x="457581" y="180340"/>
                </a:moveTo>
                <a:lnTo>
                  <a:pt x="450976" y="176275"/>
                </a:lnTo>
                <a:lnTo>
                  <a:pt x="445642" y="172212"/>
                </a:lnTo>
                <a:lnTo>
                  <a:pt x="441325" y="168402"/>
                </a:lnTo>
                <a:lnTo>
                  <a:pt x="438926" y="165481"/>
                </a:lnTo>
                <a:lnTo>
                  <a:pt x="437113" y="162687"/>
                </a:lnTo>
                <a:lnTo>
                  <a:pt x="437641" y="164084"/>
                </a:lnTo>
                <a:lnTo>
                  <a:pt x="438403" y="164846"/>
                </a:lnTo>
                <a:lnTo>
                  <a:pt x="439419" y="166243"/>
                </a:lnTo>
                <a:lnTo>
                  <a:pt x="445134" y="203073"/>
                </a:lnTo>
                <a:lnTo>
                  <a:pt x="454025" y="207899"/>
                </a:lnTo>
                <a:lnTo>
                  <a:pt x="463676" y="212471"/>
                </a:lnTo>
                <a:lnTo>
                  <a:pt x="474090" y="216916"/>
                </a:lnTo>
                <a:lnTo>
                  <a:pt x="484123" y="220853"/>
                </a:lnTo>
                <a:lnTo>
                  <a:pt x="493521" y="196723"/>
                </a:lnTo>
                <a:lnTo>
                  <a:pt x="483361" y="192786"/>
                </a:lnTo>
                <a:lnTo>
                  <a:pt x="473836" y="188722"/>
                </a:lnTo>
                <a:lnTo>
                  <a:pt x="465200" y="184531"/>
                </a:lnTo>
                <a:lnTo>
                  <a:pt x="457581" y="180340"/>
                </a:lnTo>
                <a:close/>
              </a:path>
              <a:path w="846582" h="272796">
                <a:moveTo>
                  <a:pt x="430148" y="193040"/>
                </a:moveTo>
                <a:lnTo>
                  <a:pt x="437388" y="198247"/>
                </a:lnTo>
                <a:lnTo>
                  <a:pt x="436371" y="161544"/>
                </a:lnTo>
                <a:lnTo>
                  <a:pt x="435863" y="159385"/>
                </a:lnTo>
                <a:lnTo>
                  <a:pt x="435990" y="157734"/>
                </a:lnTo>
                <a:lnTo>
                  <a:pt x="435482" y="153035"/>
                </a:lnTo>
                <a:lnTo>
                  <a:pt x="434720" y="149987"/>
                </a:lnTo>
                <a:lnTo>
                  <a:pt x="432942" y="145287"/>
                </a:lnTo>
                <a:lnTo>
                  <a:pt x="431672" y="142748"/>
                </a:lnTo>
                <a:lnTo>
                  <a:pt x="428625" y="138049"/>
                </a:lnTo>
                <a:lnTo>
                  <a:pt x="425957" y="134874"/>
                </a:lnTo>
                <a:lnTo>
                  <a:pt x="410463" y="159131"/>
                </a:lnTo>
                <a:lnTo>
                  <a:pt x="410971" y="165481"/>
                </a:lnTo>
                <a:lnTo>
                  <a:pt x="411606" y="168529"/>
                </a:lnTo>
                <a:lnTo>
                  <a:pt x="413511" y="173228"/>
                </a:lnTo>
                <a:lnTo>
                  <a:pt x="414781" y="175768"/>
                </a:lnTo>
                <a:lnTo>
                  <a:pt x="417829" y="180467"/>
                </a:lnTo>
                <a:lnTo>
                  <a:pt x="424052" y="187706"/>
                </a:lnTo>
                <a:lnTo>
                  <a:pt x="430148" y="193040"/>
                </a:lnTo>
                <a:close/>
              </a:path>
              <a:path w="846582" h="272796">
                <a:moveTo>
                  <a:pt x="250697" y="68453"/>
                </a:moveTo>
                <a:lnTo>
                  <a:pt x="245998" y="93980"/>
                </a:lnTo>
                <a:lnTo>
                  <a:pt x="257301" y="96012"/>
                </a:lnTo>
                <a:lnTo>
                  <a:pt x="272922" y="99313"/>
                </a:lnTo>
                <a:lnTo>
                  <a:pt x="287908" y="102616"/>
                </a:lnTo>
                <a:lnTo>
                  <a:pt x="302259" y="106299"/>
                </a:lnTo>
                <a:lnTo>
                  <a:pt x="315721" y="109855"/>
                </a:lnTo>
                <a:lnTo>
                  <a:pt x="328675" y="113665"/>
                </a:lnTo>
                <a:lnTo>
                  <a:pt x="340867" y="117602"/>
                </a:lnTo>
                <a:lnTo>
                  <a:pt x="344423" y="118872"/>
                </a:lnTo>
                <a:lnTo>
                  <a:pt x="353059" y="94361"/>
                </a:lnTo>
                <a:lnTo>
                  <a:pt x="349376" y="93091"/>
                </a:lnTo>
                <a:lnTo>
                  <a:pt x="336550" y="89027"/>
                </a:lnTo>
                <a:lnTo>
                  <a:pt x="323214" y="84962"/>
                </a:lnTo>
                <a:lnTo>
                  <a:pt x="308863" y="81153"/>
                </a:lnTo>
                <a:lnTo>
                  <a:pt x="294131" y="77597"/>
                </a:lnTo>
                <a:lnTo>
                  <a:pt x="278638" y="74041"/>
                </a:lnTo>
                <a:lnTo>
                  <a:pt x="262763" y="70612"/>
                </a:lnTo>
                <a:lnTo>
                  <a:pt x="250697" y="68453"/>
                </a:lnTo>
                <a:close/>
              </a:path>
              <a:path w="846582" h="272796">
                <a:moveTo>
                  <a:pt x="75157" y="73768"/>
                </a:moveTo>
                <a:lnTo>
                  <a:pt x="78104" y="73913"/>
                </a:lnTo>
                <a:lnTo>
                  <a:pt x="116331" y="76581"/>
                </a:lnTo>
                <a:lnTo>
                  <a:pt x="153796" y="80137"/>
                </a:lnTo>
                <a:lnTo>
                  <a:pt x="169925" y="82168"/>
                </a:lnTo>
                <a:lnTo>
                  <a:pt x="173227" y="56515"/>
                </a:lnTo>
                <a:lnTo>
                  <a:pt x="157098" y="54482"/>
                </a:lnTo>
                <a:lnTo>
                  <a:pt x="118871" y="50673"/>
                </a:lnTo>
                <a:lnTo>
                  <a:pt x="79882" y="48006"/>
                </a:lnTo>
                <a:lnTo>
                  <a:pt x="72262" y="47651"/>
                </a:lnTo>
                <a:lnTo>
                  <a:pt x="110362" y="26162"/>
                </a:lnTo>
                <a:lnTo>
                  <a:pt x="116585" y="22606"/>
                </a:lnTo>
                <a:lnTo>
                  <a:pt x="118871" y="14731"/>
                </a:lnTo>
                <a:lnTo>
                  <a:pt x="115315" y="8509"/>
                </a:lnTo>
                <a:lnTo>
                  <a:pt x="111759" y="2286"/>
                </a:lnTo>
                <a:lnTo>
                  <a:pt x="103885" y="0"/>
                </a:lnTo>
                <a:lnTo>
                  <a:pt x="97662" y="3556"/>
                </a:lnTo>
                <a:lnTo>
                  <a:pt x="32384" y="48006"/>
                </a:lnTo>
                <a:lnTo>
                  <a:pt x="0" y="58674"/>
                </a:lnTo>
                <a:lnTo>
                  <a:pt x="96011" y="116586"/>
                </a:lnTo>
                <a:lnTo>
                  <a:pt x="32003" y="70357"/>
                </a:lnTo>
                <a:lnTo>
                  <a:pt x="51365" y="59437"/>
                </a:lnTo>
                <a:lnTo>
                  <a:pt x="68960" y="47498"/>
                </a:lnTo>
                <a:lnTo>
                  <a:pt x="68869" y="49564"/>
                </a:lnTo>
                <a:lnTo>
                  <a:pt x="67992" y="69452"/>
                </a:lnTo>
                <a:lnTo>
                  <a:pt x="51365" y="59437"/>
                </a:lnTo>
                <a:lnTo>
                  <a:pt x="32003" y="70357"/>
                </a:lnTo>
                <a:lnTo>
                  <a:pt x="96011" y="116586"/>
                </a:lnTo>
                <a:lnTo>
                  <a:pt x="67817" y="73406"/>
                </a:lnTo>
                <a:lnTo>
                  <a:pt x="75157" y="73768"/>
                </a:lnTo>
                <a:close/>
              </a:path>
              <a:path w="846582" h="272796">
                <a:moveTo>
                  <a:pt x="96011" y="116586"/>
                </a:moveTo>
                <a:lnTo>
                  <a:pt x="102107" y="120268"/>
                </a:lnTo>
                <a:lnTo>
                  <a:pt x="110108" y="118363"/>
                </a:lnTo>
                <a:lnTo>
                  <a:pt x="113791" y="112141"/>
                </a:lnTo>
                <a:lnTo>
                  <a:pt x="117475" y="106044"/>
                </a:lnTo>
                <a:lnTo>
                  <a:pt x="115569" y="98043"/>
                </a:lnTo>
                <a:lnTo>
                  <a:pt x="109346" y="94361"/>
                </a:lnTo>
                <a:lnTo>
                  <a:pt x="75157" y="73768"/>
                </a:lnTo>
                <a:lnTo>
                  <a:pt x="67817" y="73406"/>
                </a:lnTo>
                <a:lnTo>
                  <a:pt x="96011" y="116586"/>
                </a:lnTo>
                <a:close/>
              </a:path>
              <a:path w="846582" h="272796">
                <a:moveTo>
                  <a:pt x="0" y="58674"/>
                </a:moveTo>
                <a:lnTo>
                  <a:pt x="32384" y="48006"/>
                </a:lnTo>
                <a:lnTo>
                  <a:pt x="97662" y="3556"/>
                </a:lnTo>
                <a:lnTo>
                  <a:pt x="0" y="58674"/>
                </a:lnTo>
                <a:close/>
              </a:path>
              <a:path w="846582" h="272796">
                <a:moveTo>
                  <a:pt x="68960" y="47498"/>
                </a:moveTo>
                <a:lnTo>
                  <a:pt x="51365" y="59437"/>
                </a:lnTo>
                <a:lnTo>
                  <a:pt x="68869" y="49564"/>
                </a:lnTo>
                <a:lnTo>
                  <a:pt x="68960" y="47498"/>
                </a:lnTo>
                <a:close/>
              </a:path>
              <a:path w="846582" h="272796">
                <a:moveTo>
                  <a:pt x="743711" y="242950"/>
                </a:moveTo>
                <a:lnTo>
                  <a:pt x="741933" y="268731"/>
                </a:lnTo>
                <a:lnTo>
                  <a:pt x="766826" y="270510"/>
                </a:lnTo>
                <a:lnTo>
                  <a:pt x="806576" y="272161"/>
                </a:lnTo>
                <a:lnTo>
                  <a:pt x="846201" y="272796"/>
                </a:lnTo>
                <a:lnTo>
                  <a:pt x="846582" y="246887"/>
                </a:lnTo>
                <a:lnTo>
                  <a:pt x="806957" y="246380"/>
                </a:lnTo>
                <a:lnTo>
                  <a:pt x="767969" y="244602"/>
                </a:lnTo>
                <a:lnTo>
                  <a:pt x="743711" y="242950"/>
                </a:lnTo>
                <a:close/>
              </a:path>
              <a:path w="846582" h="272796">
                <a:moveTo>
                  <a:pt x="566292" y="217550"/>
                </a:moveTo>
                <a:lnTo>
                  <a:pt x="560577" y="242824"/>
                </a:lnTo>
                <a:lnTo>
                  <a:pt x="567944" y="244475"/>
                </a:lnTo>
                <a:lnTo>
                  <a:pt x="584072" y="247904"/>
                </a:lnTo>
                <a:lnTo>
                  <a:pt x="617601" y="254127"/>
                </a:lnTo>
                <a:lnTo>
                  <a:pt x="652907" y="259461"/>
                </a:lnTo>
                <a:lnTo>
                  <a:pt x="663956" y="260857"/>
                </a:lnTo>
                <a:lnTo>
                  <a:pt x="667131" y="235077"/>
                </a:lnTo>
                <a:lnTo>
                  <a:pt x="656082" y="233806"/>
                </a:lnTo>
                <a:lnTo>
                  <a:pt x="621410" y="228473"/>
                </a:lnTo>
                <a:lnTo>
                  <a:pt x="588771" y="222377"/>
                </a:lnTo>
                <a:lnTo>
                  <a:pt x="573277" y="219202"/>
                </a:lnTo>
                <a:lnTo>
                  <a:pt x="566292" y="21755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2683" y="2057400"/>
            <a:ext cx="1621536" cy="315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0418" y="2135632"/>
            <a:ext cx="1420749" cy="173481"/>
          </a:xfrm>
          <a:custGeom>
            <a:avLst/>
            <a:gdLst/>
            <a:ahLst/>
            <a:cxnLst/>
            <a:rect l="l" t="t" r="r" b="b"/>
            <a:pathLst>
              <a:path w="1420749" h="173481">
                <a:moveTo>
                  <a:pt x="701294" y="117982"/>
                </a:moveTo>
                <a:lnTo>
                  <a:pt x="703707" y="122936"/>
                </a:lnTo>
                <a:lnTo>
                  <a:pt x="706755" y="125222"/>
                </a:lnTo>
                <a:lnTo>
                  <a:pt x="708913" y="126492"/>
                </a:lnTo>
                <a:lnTo>
                  <a:pt x="715137" y="129412"/>
                </a:lnTo>
                <a:lnTo>
                  <a:pt x="723011" y="132080"/>
                </a:lnTo>
                <a:lnTo>
                  <a:pt x="719201" y="102235"/>
                </a:lnTo>
                <a:lnTo>
                  <a:pt x="721127" y="103679"/>
                </a:lnTo>
                <a:lnTo>
                  <a:pt x="721997" y="104332"/>
                </a:lnTo>
                <a:lnTo>
                  <a:pt x="722249" y="104520"/>
                </a:lnTo>
                <a:lnTo>
                  <a:pt x="722249" y="104901"/>
                </a:lnTo>
                <a:lnTo>
                  <a:pt x="722249" y="104520"/>
                </a:lnTo>
                <a:lnTo>
                  <a:pt x="721997" y="104332"/>
                </a:lnTo>
                <a:lnTo>
                  <a:pt x="720089" y="103124"/>
                </a:lnTo>
                <a:lnTo>
                  <a:pt x="723264" y="107315"/>
                </a:lnTo>
                <a:lnTo>
                  <a:pt x="723645" y="105029"/>
                </a:lnTo>
                <a:lnTo>
                  <a:pt x="721889" y="104088"/>
                </a:lnTo>
                <a:lnTo>
                  <a:pt x="720344" y="100584"/>
                </a:lnTo>
                <a:lnTo>
                  <a:pt x="717295" y="97536"/>
                </a:lnTo>
                <a:lnTo>
                  <a:pt x="714248" y="95250"/>
                </a:lnTo>
                <a:lnTo>
                  <a:pt x="711707" y="93599"/>
                </a:lnTo>
                <a:lnTo>
                  <a:pt x="706755" y="91312"/>
                </a:lnTo>
                <a:lnTo>
                  <a:pt x="700913" y="117220"/>
                </a:lnTo>
                <a:lnTo>
                  <a:pt x="700594" y="117074"/>
                </a:lnTo>
                <a:lnTo>
                  <a:pt x="699518" y="116577"/>
                </a:lnTo>
                <a:lnTo>
                  <a:pt x="700405" y="119761"/>
                </a:lnTo>
                <a:lnTo>
                  <a:pt x="703707" y="122936"/>
                </a:lnTo>
                <a:lnTo>
                  <a:pt x="701294" y="117982"/>
                </a:lnTo>
                <a:close/>
              </a:path>
              <a:path w="1420749" h="173481">
                <a:moveTo>
                  <a:pt x="97027" y="3556"/>
                </a:moveTo>
                <a:lnTo>
                  <a:pt x="0" y="59690"/>
                </a:lnTo>
                <a:lnTo>
                  <a:pt x="25654" y="72770"/>
                </a:lnTo>
                <a:lnTo>
                  <a:pt x="66293" y="72898"/>
                </a:lnTo>
                <a:lnTo>
                  <a:pt x="73525" y="72995"/>
                </a:lnTo>
                <a:lnTo>
                  <a:pt x="132206" y="73787"/>
                </a:lnTo>
                <a:lnTo>
                  <a:pt x="197104" y="75056"/>
                </a:lnTo>
                <a:lnTo>
                  <a:pt x="260350" y="76962"/>
                </a:lnTo>
                <a:lnTo>
                  <a:pt x="291211" y="78105"/>
                </a:lnTo>
                <a:lnTo>
                  <a:pt x="321563" y="79248"/>
                </a:lnTo>
                <a:lnTo>
                  <a:pt x="351155" y="80518"/>
                </a:lnTo>
                <a:lnTo>
                  <a:pt x="380111" y="81915"/>
                </a:lnTo>
                <a:lnTo>
                  <a:pt x="408305" y="83438"/>
                </a:lnTo>
                <a:lnTo>
                  <a:pt x="435609" y="84962"/>
                </a:lnTo>
                <a:lnTo>
                  <a:pt x="462025" y="86613"/>
                </a:lnTo>
                <a:lnTo>
                  <a:pt x="487425" y="88392"/>
                </a:lnTo>
                <a:lnTo>
                  <a:pt x="511809" y="90169"/>
                </a:lnTo>
                <a:lnTo>
                  <a:pt x="535051" y="92075"/>
                </a:lnTo>
                <a:lnTo>
                  <a:pt x="557149" y="93980"/>
                </a:lnTo>
                <a:lnTo>
                  <a:pt x="577850" y="96012"/>
                </a:lnTo>
                <a:lnTo>
                  <a:pt x="615569" y="100203"/>
                </a:lnTo>
                <a:lnTo>
                  <a:pt x="647192" y="104393"/>
                </a:lnTo>
                <a:lnTo>
                  <a:pt x="672464" y="108838"/>
                </a:lnTo>
                <a:lnTo>
                  <a:pt x="695959" y="114935"/>
                </a:lnTo>
                <a:lnTo>
                  <a:pt x="698245" y="115569"/>
                </a:lnTo>
                <a:lnTo>
                  <a:pt x="698672" y="115834"/>
                </a:lnTo>
                <a:lnTo>
                  <a:pt x="698868" y="116277"/>
                </a:lnTo>
                <a:lnTo>
                  <a:pt x="700405" y="119761"/>
                </a:lnTo>
                <a:lnTo>
                  <a:pt x="699518" y="116577"/>
                </a:lnTo>
                <a:lnTo>
                  <a:pt x="700521" y="116978"/>
                </a:lnTo>
                <a:lnTo>
                  <a:pt x="698500" y="115443"/>
                </a:lnTo>
                <a:lnTo>
                  <a:pt x="697483" y="113030"/>
                </a:lnTo>
                <a:lnTo>
                  <a:pt x="698626" y="88518"/>
                </a:lnTo>
                <a:lnTo>
                  <a:pt x="688975" y="85979"/>
                </a:lnTo>
                <a:lnTo>
                  <a:pt x="677926" y="83566"/>
                </a:lnTo>
                <a:lnTo>
                  <a:pt x="665480" y="81153"/>
                </a:lnTo>
                <a:lnTo>
                  <a:pt x="651382" y="78867"/>
                </a:lnTo>
                <a:lnTo>
                  <a:pt x="635762" y="76581"/>
                </a:lnTo>
                <a:lnTo>
                  <a:pt x="618744" y="74422"/>
                </a:lnTo>
                <a:lnTo>
                  <a:pt x="600456" y="72262"/>
                </a:lnTo>
                <a:lnTo>
                  <a:pt x="580517" y="70231"/>
                </a:lnTo>
                <a:lnTo>
                  <a:pt x="559562" y="68199"/>
                </a:lnTo>
                <a:lnTo>
                  <a:pt x="537337" y="66167"/>
                </a:lnTo>
                <a:lnTo>
                  <a:pt x="513842" y="64388"/>
                </a:lnTo>
                <a:lnTo>
                  <a:pt x="489331" y="62611"/>
                </a:lnTo>
                <a:lnTo>
                  <a:pt x="463804" y="60832"/>
                </a:lnTo>
                <a:lnTo>
                  <a:pt x="437261" y="59181"/>
                </a:lnTo>
                <a:lnTo>
                  <a:pt x="409829" y="57531"/>
                </a:lnTo>
                <a:lnTo>
                  <a:pt x="381507" y="56134"/>
                </a:lnTo>
                <a:lnTo>
                  <a:pt x="352551" y="54610"/>
                </a:lnTo>
                <a:lnTo>
                  <a:pt x="322706" y="53340"/>
                </a:lnTo>
                <a:lnTo>
                  <a:pt x="292226" y="52197"/>
                </a:lnTo>
                <a:lnTo>
                  <a:pt x="261238" y="51054"/>
                </a:lnTo>
                <a:lnTo>
                  <a:pt x="197865" y="49275"/>
                </a:lnTo>
                <a:lnTo>
                  <a:pt x="132714" y="47879"/>
                </a:lnTo>
                <a:lnTo>
                  <a:pt x="73601" y="47083"/>
                </a:lnTo>
                <a:lnTo>
                  <a:pt x="51353" y="59910"/>
                </a:lnTo>
                <a:lnTo>
                  <a:pt x="32131" y="70993"/>
                </a:lnTo>
                <a:lnTo>
                  <a:pt x="25654" y="46862"/>
                </a:lnTo>
                <a:lnTo>
                  <a:pt x="32257" y="48641"/>
                </a:lnTo>
                <a:lnTo>
                  <a:pt x="66675" y="46990"/>
                </a:lnTo>
                <a:lnTo>
                  <a:pt x="97027" y="3556"/>
                </a:lnTo>
                <a:close/>
              </a:path>
              <a:path w="1420749" h="173481">
                <a:moveTo>
                  <a:pt x="25654" y="46862"/>
                </a:moveTo>
                <a:lnTo>
                  <a:pt x="32131" y="70993"/>
                </a:lnTo>
                <a:lnTo>
                  <a:pt x="51353" y="59910"/>
                </a:lnTo>
                <a:lnTo>
                  <a:pt x="73601" y="47083"/>
                </a:lnTo>
                <a:lnTo>
                  <a:pt x="110108" y="26035"/>
                </a:lnTo>
                <a:lnTo>
                  <a:pt x="116205" y="22479"/>
                </a:lnTo>
                <a:lnTo>
                  <a:pt x="118363" y="14478"/>
                </a:lnTo>
                <a:lnTo>
                  <a:pt x="114807" y="8255"/>
                </a:lnTo>
                <a:lnTo>
                  <a:pt x="111251" y="2159"/>
                </a:lnTo>
                <a:lnTo>
                  <a:pt x="103250" y="0"/>
                </a:lnTo>
                <a:lnTo>
                  <a:pt x="97027" y="3556"/>
                </a:lnTo>
                <a:lnTo>
                  <a:pt x="66675" y="46990"/>
                </a:lnTo>
                <a:lnTo>
                  <a:pt x="32257" y="48641"/>
                </a:lnTo>
                <a:lnTo>
                  <a:pt x="25654" y="46862"/>
                </a:lnTo>
                <a:close/>
              </a:path>
              <a:path w="1420749" h="173481">
                <a:moveTo>
                  <a:pt x="96646" y="116586"/>
                </a:moveTo>
                <a:lnTo>
                  <a:pt x="102743" y="120268"/>
                </a:lnTo>
                <a:lnTo>
                  <a:pt x="110743" y="118237"/>
                </a:lnTo>
                <a:lnTo>
                  <a:pt x="114300" y="112013"/>
                </a:lnTo>
                <a:lnTo>
                  <a:pt x="117982" y="105918"/>
                </a:lnTo>
                <a:lnTo>
                  <a:pt x="115950" y="97917"/>
                </a:lnTo>
                <a:lnTo>
                  <a:pt x="109727" y="94361"/>
                </a:lnTo>
                <a:lnTo>
                  <a:pt x="73525" y="72995"/>
                </a:lnTo>
                <a:lnTo>
                  <a:pt x="66293" y="72898"/>
                </a:lnTo>
                <a:lnTo>
                  <a:pt x="25654" y="72770"/>
                </a:lnTo>
                <a:lnTo>
                  <a:pt x="0" y="59690"/>
                </a:lnTo>
                <a:lnTo>
                  <a:pt x="96646" y="116586"/>
                </a:lnTo>
                <a:close/>
              </a:path>
              <a:path w="1420749" h="173481">
                <a:moveTo>
                  <a:pt x="698245" y="115569"/>
                </a:moveTo>
                <a:lnTo>
                  <a:pt x="695959" y="114935"/>
                </a:lnTo>
                <a:lnTo>
                  <a:pt x="698868" y="116277"/>
                </a:lnTo>
                <a:lnTo>
                  <a:pt x="698722" y="115947"/>
                </a:lnTo>
                <a:lnTo>
                  <a:pt x="698245" y="115569"/>
                </a:lnTo>
                <a:close/>
              </a:path>
              <a:path w="1420749" h="173481">
                <a:moveTo>
                  <a:pt x="700521" y="116978"/>
                </a:moveTo>
                <a:lnTo>
                  <a:pt x="699518" y="116577"/>
                </a:lnTo>
                <a:lnTo>
                  <a:pt x="700594" y="117074"/>
                </a:lnTo>
                <a:lnTo>
                  <a:pt x="700913" y="117220"/>
                </a:lnTo>
                <a:lnTo>
                  <a:pt x="706755" y="91312"/>
                </a:lnTo>
                <a:lnTo>
                  <a:pt x="698626" y="88518"/>
                </a:lnTo>
                <a:lnTo>
                  <a:pt x="697483" y="113030"/>
                </a:lnTo>
                <a:lnTo>
                  <a:pt x="698500" y="115443"/>
                </a:lnTo>
                <a:lnTo>
                  <a:pt x="700521" y="116978"/>
                </a:lnTo>
                <a:close/>
              </a:path>
              <a:path w="1420749" h="173481">
                <a:moveTo>
                  <a:pt x="729614" y="107061"/>
                </a:moveTo>
                <a:lnTo>
                  <a:pt x="723645" y="105029"/>
                </a:lnTo>
                <a:lnTo>
                  <a:pt x="723264" y="107315"/>
                </a:lnTo>
                <a:lnTo>
                  <a:pt x="720089" y="103124"/>
                </a:lnTo>
                <a:lnTo>
                  <a:pt x="722013" y="104368"/>
                </a:lnTo>
                <a:lnTo>
                  <a:pt x="721127" y="103679"/>
                </a:lnTo>
                <a:lnTo>
                  <a:pt x="719201" y="102235"/>
                </a:lnTo>
                <a:lnTo>
                  <a:pt x="723011" y="132080"/>
                </a:lnTo>
                <a:lnTo>
                  <a:pt x="732282" y="134493"/>
                </a:lnTo>
                <a:lnTo>
                  <a:pt x="743076" y="136906"/>
                </a:lnTo>
                <a:lnTo>
                  <a:pt x="755650" y="139192"/>
                </a:lnTo>
                <a:lnTo>
                  <a:pt x="769619" y="141478"/>
                </a:lnTo>
                <a:lnTo>
                  <a:pt x="785113" y="143637"/>
                </a:lnTo>
                <a:lnTo>
                  <a:pt x="802005" y="145923"/>
                </a:lnTo>
                <a:lnTo>
                  <a:pt x="820546" y="147955"/>
                </a:lnTo>
                <a:lnTo>
                  <a:pt x="840232" y="149987"/>
                </a:lnTo>
                <a:lnTo>
                  <a:pt x="861187" y="152019"/>
                </a:lnTo>
                <a:lnTo>
                  <a:pt x="883538" y="154050"/>
                </a:lnTo>
                <a:lnTo>
                  <a:pt x="907033" y="155956"/>
                </a:lnTo>
                <a:lnTo>
                  <a:pt x="931418" y="157606"/>
                </a:lnTo>
                <a:lnTo>
                  <a:pt x="957071" y="159512"/>
                </a:lnTo>
                <a:lnTo>
                  <a:pt x="983488" y="161162"/>
                </a:lnTo>
                <a:lnTo>
                  <a:pt x="1011046" y="162687"/>
                </a:lnTo>
                <a:lnTo>
                  <a:pt x="1039240" y="164211"/>
                </a:lnTo>
                <a:lnTo>
                  <a:pt x="1068324" y="165607"/>
                </a:lnTo>
                <a:lnTo>
                  <a:pt x="1098042" y="166878"/>
                </a:lnTo>
                <a:lnTo>
                  <a:pt x="1128521" y="168020"/>
                </a:lnTo>
                <a:lnTo>
                  <a:pt x="1159509" y="169163"/>
                </a:lnTo>
                <a:lnTo>
                  <a:pt x="1222883" y="171069"/>
                </a:lnTo>
                <a:lnTo>
                  <a:pt x="1288033" y="172338"/>
                </a:lnTo>
                <a:lnTo>
                  <a:pt x="1354074" y="173228"/>
                </a:lnTo>
                <a:lnTo>
                  <a:pt x="1420621" y="173481"/>
                </a:lnTo>
                <a:lnTo>
                  <a:pt x="1420749" y="147574"/>
                </a:lnTo>
                <a:lnTo>
                  <a:pt x="1354201" y="147319"/>
                </a:lnTo>
                <a:lnTo>
                  <a:pt x="1288288" y="146431"/>
                </a:lnTo>
                <a:lnTo>
                  <a:pt x="1223518" y="145161"/>
                </a:lnTo>
                <a:lnTo>
                  <a:pt x="1160271" y="143256"/>
                </a:lnTo>
                <a:lnTo>
                  <a:pt x="1129283" y="142240"/>
                </a:lnTo>
                <a:lnTo>
                  <a:pt x="1099058" y="140969"/>
                </a:lnTo>
                <a:lnTo>
                  <a:pt x="1069339" y="139700"/>
                </a:lnTo>
                <a:lnTo>
                  <a:pt x="1040511" y="138303"/>
                </a:lnTo>
                <a:lnTo>
                  <a:pt x="1012317" y="136906"/>
                </a:lnTo>
                <a:lnTo>
                  <a:pt x="985012" y="135255"/>
                </a:lnTo>
                <a:lnTo>
                  <a:pt x="958595" y="133604"/>
                </a:lnTo>
                <a:lnTo>
                  <a:pt x="933195" y="131825"/>
                </a:lnTo>
                <a:lnTo>
                  <a:pt x="908812" y="130175"/>
                </a:lnTo>
                <a:lnTo>
                  <a:pt x="885698" y="128269"/>
                </a:lnTo>
                <a:lnTo>
                  <a:pt x="863600" y="126237"/>
                </a:lnTo>
                <a:lnTo>
                  <a:pt x="842644" y="124206"/>
                </a:lnTo>
                <a:lnTo>
                  <a:pt x="823087" y="122300"/>
                </a:lnTo>
                <a:lnTo>
                  <a:pt x="805052" y="120142"/>
                </a:lnTo>
                <a:lnTo>
                  <a:pt x="788415" y="117982"/>
                </a:lnTo>
                <a:lnTo>
                  <a:pt x="773302" y="115824"/>
                </a:lnTo>
                <a:lnTo>
                  <a:pt x="759587" y="113665"/>
                </a:lnTo>
                <a:lnTo>
                  <a:pt x="747902" y="111506"/>
                </a:lnTo>
                <a:lnTo>
                  <a:pt x="737743" y="109219"/>
                </a:lnTo>
                <a:lnTo>
                  <a:pt x="729614" y="10706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4036" y="2162555"/>
            <a:ext cx="3813048" cy="2136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19059" y="4017264"/>
            <a:ext cx="1028700" cy="981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20583" y="2113788"/>
            <a:ext cx="954024" cy="9845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888" y="1877567"/>
            <a:ext cx="1572768" cy="6324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888" y="2630424"/>
            <a:ext cx="146151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6888" y="3973068"/>
            <a:ext cx="1484376" cy="11201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0979" y="3947160"/>
            <a:ext cx="1484376" cy="11201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37715" y="3717036"/>
            <a:ext cx="1060704" cy="969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95450" y="3739896"/>
            <a:ext cx="860425" cy="824407"/>
          </a:xfrm>
          <a:custGeom>
            <a:avLst/>
            <a:gdLst/>
            <a:ahLst/>
            <a:cxnLst/>
            <a:rect l="l" t="t" r="r" b="b"/>
            <a:pathLst>
              <a:path w="860425" h="824407">
                <a:moveTo>
                  <a:pt x="352049" y="570361"/>
                </a:moveTo>
                <a:lnTo>
                  <a:pt x="352044" y="570369"/>
                </a:lnTo>
              </a:path>
              <a:path w="860425" h="824407">
                <a:moveTo>
                  <a:pt x="443483" y="374383"/>
                </a:moveTo>
                <a:lnTo>
                  <a:pt x="445262" y="357428"/>
                </a:lnTo>
                <a:lnTo>
                  <a:pt x="448056" y="340766"/>
                </a:lnTo>
                <a:lnTo>
                  <a:pt x="451993" y="324040"/>
                </a:lnTo>
                <a:lnTo>
                  <a:pt x="455294" y="313651"/>
                </a:lnTo>
                <a:lnTo>
                  <a:pt x="430530" y="306031"/>
                </a:lnTo>
                <a:lnTo>
                  <a:pt x="427355" y="316420"/>
                </a:lnTo>
                <a:lnTo>
                  <a:pt x="422910" y="334746"/>
                </a:lnTo>
                <a:lnTo>
                  <a:pt x="419735" y="353123"/>
                </a:lnTo>
                <a:lnTo>
                  <a:pt x="417702" y="371614"/>
                </a:lnTo>
                <a:lnTo>
                  <a:pt x="417068" y="390296"/>
                </a:lnTo>
                <a:lnTo>
                  <a:pt x="416432" y="407949"/>
                </a:lnTo>
                <a:lnTo>
                  <a:pt x="416179" y="410781"/>
                </a:lnTo>
                <a:lnTo>
                  <a:pt x="441832" y="413435"/>
                </a:lnTo>
                <a:lnTo>
                  <a:pt x="442341" y="408914"/>
                </a:lnTo>
                <a:lnTo>
                  <a:pt x="442975" y="391134"/>
                </a:lnTo>
                <a:lnTo>
                  <a:pt x="443483" y="374383"/>
                </a:lnTo>
                <a:close/>
              </a:path>
              <a:path w="860425" h="824407">
                <a:moveTo>
                  <a:pt x="58166" y="750747"/>
                </a:moveTo>
                <a:lnTo>
                  <a:pt x="31750" y="755929"/>
                </a:lnTo>
                <a:lnTo>
                  <a:pt x="51346" y="766361"/>
                </a:lnTo>
                <a:lnTo>
                  <a:pt x="59978" y="760855"/>
                </a:lnTo>
                <a:lnTo>
                  <a:pt x="58166" y="750747"/>
                </a:lnTo>
                <a:close/>
              </a:path>
              <a:path w="860425" h="824407">
                <a:moveTo>
                  <a:pt x="116331" y="718083"/>
                </a:moveTo>
                <a:lnTo>
                  <a:pt x="112394" y="712050"/>
                </a:lnTo>
                <a:lnTo>
                  <a:pt x="108585" y="706018"/>
                </a:lnTo>
                <a:lnTo>
                  <a:pt x="100583" y="704240"/>
                </a:lnTo>
                <a:lnTo>
                  <a:pt x="94487" y="708088"/>
                </a:lnTo>
                <a:lnTo>
                  <a:pt x="77216" y="747293"/>
                </a:lnTo>
                <a:lnTo>
                  <a:pt x="83575" y="745803"/>
                </a:lnTo>
                <a:lnTo>
                  <a:pt x="108457" y="729932"/>
                </a:lnTo>
                <a:lnTo>
                  <a:pt x="114554" y="726084"/>
                </a:lnTo>
                <a:lnTo>
                  <a:pt x="116331" y="718083"/>
                </a:lnTo>
                <a:close/>
              </a:path>
              <a:path w="860425" h="824407">
                <a:moveTo>
                  <a:pt x="761238" y="39242"/>
                </a:moveTo>
                <a:lnTo>
                  <a:pt x="782193" y="34162"/>
                </a:lnTo>
                <a:lnTo>
                  <a:pt x="801497" y="30606"/>
                </a:lnTo>
                <a:lnTo>
                  <a:pt x="820801" y="28066"/>
                </a:lnTo>
                <a:lnTo>
                  <a:pt x="840232" y="26415"/>
                </a:lnTo>
                <a:lnTo>
                  <a:pt x="860425" y="25907"/>
                </a:lnTo>
                <a:lnTo>
                  <a:pt x="859789" y="0"/>
                </a:lnTo>
                <a:lnTo>
                  <a:pt x="839597" y="634"/>
                </a:lnTo>
                <a:lnTo>
                  <a:pt x="818769" y="2285"/>
                </a:lnTo>
                <a:lnTo>
                  <a:pt x="798068" y="4952"/>
                </a:lnTo>
                <a:lnTo>
                  <a:pt x="777620" y="8635"/>
                </a:lnTo>
                <a:lnTo>
                  <a:pt x="757174" y="13461"/>
                </a:lnTo>
                <a:lnTo>
                  <a:pt x="754126" y="14350"/>
                </a:lnTo>
                <a:lnTo>
                  <a:pt x="761238" y="39242"/>
                </a:lnTo>
                <a:close/>
              </a:path>
              <a:path w="860425" h="824407">
                <a:moveTo>
                  <a:pt x="689737" y="64896"/>
                </a:moveTo>
                <a:lnTo>
                  <a:pt x="679450" y="41147"/>
                </a:lnTo>
                <a:lnTo>
                  <a:pt x="678307" y="41655"/>
                </a:lnTo>
                <a:lnTo>
                  <a:pt x="659511" y="50799"/>
                </a:lnTo>
                <a:lnTo>
                  <a:pt x="640969" y="60832"/>
                </a:lnTo>
                <a:lnTo>
                  <a:pt x="622935" y="71500"/>
                </a:lnTo>
                <a:lnTo>
                  <a:pt x="605408" y="82930"/>
                </a:lnTo>
                <a:lnTo>
                  <a:pt x="588391" y="95122"/>
                </a:lnTo>
                <a:lnTo>
                  <a:pt x="587756" y="95503"/>
                </a:lnTo>
                <a:lnTo>
                  <a:pt x="603376" y="116204"/>
                </a:lnTo>
                <a:lnTo>
                  <a:pt x="619506" y="104647"/>
                </a:lnTo>
                <a:lnTo>
                  <a:pt x="636269" y="93852"/>
                </a:lnTo>
                <a:lnTo>
                  <a:pt x="653288" y="83565"/>
                </a:lnTo>
                <a:lnTo>
                  <a:pt x="670813" y="74167"/>
                </a:lnTo>
                <a:lnTo>
                  <a:pt x="688720" y="65404"/>
                </a:lnTo>
                <a:lnTo>
                  <a:pt x="689737" y="64896"/>
                </a:lnTo>
                <a:close/>
              </a:path>
              <a:path w="860425" h="824407">
                <a:moveTo>
                  <a:pt x="485648" y="245300"/>
                </a:moveTo>
                <a:lnTo>
                  <a:pt x="487172" y="242455"/>
                </a:lnTo>
                <a:lnTo>
                  <a:pt x="497077" y="226821"/>
                </a:lnTo>
                <a:lnTo>
                  <a:pt x="507873" y="211454"/>
                </a:lnTo>
                <a:lnTo>
                  <a:pt x="519302" y="196557"/>
                </a:lnTo>
                <a:lnTo>
                  <a:pt x="531622" y="181940"/>
                </a:lnTo>
                <a:lnTo>
                  <a:pt x="544576" y="167817"/>
                </a:lnTo>
                <a:lnTo>
                  <a:pt x="546354" y="166128"/>
                </a:lnTo>
                <a:lnTo>
                  <a:pt x="528066" y="147688"/>
                </a:lnTo>
                <a:lnTo>
                  <a:pt x="512572" y="164388"/>
                </a:lnTo>
                <a:lnTo>
                  <a:pt x="499491" y="179870"/>
                </a:lnTo>
                <a:lnTo>
                  <a:pt x="487299" y="195643"/>
                </a:lnTo>
                <a:lnTo>
                  <a:pt x="475869" y="211899"/>
                </a:lnTo>
                <a:lnTo>
                  <a:pt x="465327" y="228650"/>
                </a:lnTo>
                <a:lnTo>
                  <a:pt x="463042" y="232638"/>
                </a:lnTo>
                <a:lnTo>
                  <a:pt x="485648" y="245300"/>
                </a:lnTo>
                <a:close/>
              </a:path>
              <a:path w="860425" h="824407">
                <a:moveTo>
                  <a:pt x="235585" y="710768"/>
                </a:moveTo>
                <a:lnTo>
                  <a:pt x="255143" y="698068"/>
                </a:lnTo>
                <a:lnTo>
                  <a:pt x="272161" y="685952"/>
                </a:lnTo>
                <a:lnTo>
                  <a:pt x="288544" y="673239"/>
                </a:lnTo>
                <a:lnTo>
                  <a:pt x="304419" y="659942"/>
                </a:lnTo>
                <a:lnTo>
                  <a:pt x="319658" y="645998"/>
                </a:lnTo>
                <a:lnTo>
                  <a:pt x="320039" y="645642"/>
                </a:lnTo>
                <a:lnTo>
                  <a:pt x="301751" y="627316"/>
                </a:lnTo>
                <a:lnTo>
                  <a:pt x="301370" y="627684"/>
                </a:lnTo>
                <a:lnTo>
                  <a:pt x="286893" y="640791"/>
                </a:lnTo>
                <a:lnTo>
                  <a:pt x="271906" y="653402"/>
                </a:lnTo>
                <a:lnTo>
                  <a:pt x="256286" y="665454"/>
                </a:lnTo>
                <a:lnTo>
                  <a:pt x="240156" y="676960"/>
                </a:lnTo>
                <a:lnTo>
                  <a:pt x="223519" y="687819"/>
                </a:lnTo>
                <a:lnTo>
                  <a:pt x="222250" y="688530"/>
                </a:lnTo>
                <a:lnTo>
                  <a:pt x="235585" y="710768"/>
                </a:lnTo>
                <a:close/>
              </a:path>
              <a:path w="860425" h="824407">
                <a:moveTo>
                  <a:pt x="98932" y="821054"/>
                </a:moveTo>
                <a:lnTo>
                  <a:pt x="105282" y="824407"/>
                </a:lnTo>
                <a:lnTo>
                  <a:pt x="113156" y="822020"/>
                </a:lnTo>
                <a:lnTo>
                  <a:pt x="116458" y="815695"/>
                </a:lnTo>
                <a:lnTo>
                  <a:pt x="119887" y="809383"/>
                </a:lnTo>
                <a:lnTo>
                  <a:pt x="117475" y="801535"/>
                </a:lnTo>
                <a:lnTo>
                  <a:pt x="111125" y="798182"/>
                </a:lnTo>
                <a:lnTo>
                  <a:pt x="68074" y="775265"/>
                </a:lnTo>
                <a:lnTo>
                  <a:pt x="83185" y="772515"/>
                </a:lnTo>
                <a:lnTo>
                  <a:pt x="103505" y="767702"/>
                </a:lnTo>
                <a:lnTo>
                  <a:pt x="123698" y="761999"/>
                </a:lnTo>
                <a:lnTo>
                  <a:pt x="143510" y="755319"/>
                </a:lnTo>
                <a:lnTo>
                  <a:pt x="163068" y="747788"/>
                </a:lnTo>
                <a:lnTo>
                  <a:pt x="164973" y="746963"/>
                </a:lnTo>
                <a:lnTo>
                  <a:pt x="154686" y="723176"/>
                </a:lnTo>
                <a:lnTo>
                  <a:pt x="152781" y="724001"/>
                </a:lnTo>
                <a:lnTo>
                  <a:pt x="134238" y="731151"/>
                </a:lnTo>
                <a:lnTo>
                  <a:pt x="115443" y="737425"/>
                </a:lnTo>
                <a:lnTo>
                  <a:pt x="96519" y="742772"/>
                </a:lnTo>
                <a:lnTo>
                  <a:pt x="83575" y="745803"/>
                </a:lnTo>
                <a:lnTo>
                  <a:pt x="77216" y="747293"/>
                </a:lnTo>
                <a:lnTo>
                  <a:pt x="94487" y="708088"/>
                </a:lnTo>
                <a:lnTo>
                  <a:pt x="0" y="768388"/>
                </a:lnTo>
                <a:lnTo>
                  <a:pt x="98932" y="821054"/>
                </a:lnTo>
                <a:lnTo>
                  <a:pt x="32638" y="778294"/>
                </a:lnTo>
                <a:lnTo>
                  <a:pt x="31750" y="755929"/>
                </a:lnTo>
                <a:lnTo>
                  <a:pt x="58166" y="750747"/>
                </a:lnTo>
                <a:lnTo>
                  <a:pt x="59978" y="760855"/>
                </a:lnTo>
                <a:lnTo>
                  <a:pt x="61982" y="772022"/>
                </a:lnTo>
                <a:lnTo>
                  <a:pt x="62737" y="776236"/>
                </a:lnTo>
                <a:lnTo>
                  <a:pt x="51346" y="766361"/>
                </a:lnTo>
                <a:lnTo>
                  <a:pt x="31750" y="755929"/>
                </a:lnTo>
                <a:lnTo>
                  <a:pt x="32638" y="778294"/>
                </a:lnTo>
                <a:lnTo>
                  <a:pt x="98932" y="821054"/>
                </a:lnTo>
                <a:close/>
              </a:path>
              <a:path w="860425" h="824407">
                <a:moveTo>
                  <a:pt x="51346" y="766361"/>
                </a:moveTo>
                <a:lnTo>
                  <a:pt x="62737" y="776236"/>
                </a:lnTo>
                <a:lnTo>
                  <a:pt x="61982" y="772022"/>
                </a:lnTo>
                <a:lnTo>
                  <a:pt x="51346" y="766361"/>
                </a:lnTo>
                <a:close/>
              </a:path>
              <a:path w="860425" h="824407">
                <a:moveTo>
                  <a:pt x="372491" y="586181"/>
                </a:moveTo>
                <a:lnTo>
                  <a:pt x="384682" y="568871"/>
                </a:lnTo>
                <a:lnTo>
                  <a:pt x="395097" y="552145"/>
                </a:lnTo>
                <a:lnTo>
                  <a:pt x="404622" y="535190"/>
                </a:lnTo>
                <a:lnTo>
                  <a:pt x="413385" y="517778"/>
                </a:lnTo>
                <a:lnTo>
                  <a:pt x="421005" y="500138"/>
                </a:lnTo>
                <a:lnTo>
                  <a:pt x="423925" y="492086"/>
                </a:lnTo>
                <a:lnTo>
                  <a:pt x="399542" y="483171"/>
                </a:lnTo>
                <a:lnTo>
                  <a:pt x="396620" y="491223"/>
                </a:lnTo>
                <a:lnTo>
                  <a:pt x="389636" y="507491"/>
                </a:lnTo>
                <a:lnTo>
                  <a:pt x="381507" y="523608"/>
                </a:lnTo>
                <a:lnTo>
                  <a:pt x="372618" y="539419"/>
                </a:lnTo>
                <a:lnTo>
                  <a:pt x="362712" y="555078"/>
                </a:lnTo>
                <a:lnTo>
                  <a:pt x="352049" y="570361"/>
                </a:lnTo>
                <a:lnTo>
                  <a:pt x="372491" y="58618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39456" y="3118104"/>
            <a:ext cx="812292" cy="9723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45936" y="3063240"/>
            <a:ext cx="1633727" cy="6553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87719" y="3258947"/>
            <a:ext cx="1433702" cy="509650"/>
          </a:xfrm>
          <a:custGeom>
            <a:avLst/>
            <a:gdLst/>
            <a:ahLst/>
            <a:cxnLst/>
            <a:rect l="l" t="t" r="r" b="b"/>
            <a:pathLst>
              <a:path w="1433702" h="509650">
                <a:moveTo>
                  <a:pt x="703960" y="61848"/>
                </a:moveTo>
                <a:lnTo>
                  <a:pt x="703452" y="53847"/>
                </a:lnTo>
                <a:lnTo>
                  <a:pt x="703029" y="52419"/>
                </a:lnTo>
                <a:lnTo>
                  <a:pt x="703960" y="61848"/>
                </a:lnTo>
                <a:close/>
              </a:path>
              <a:path w="1433702" h="509650">
                <a:moveTo>
                  <a:pt x="696976" y="36956"/>
                </a:moveTo>
                <a:lnTo>
                  <a:pt x="696086" y="35305"/>
                </a:lnTo>
                <a:lnTo>
                  <a:pt x="696685" y="36518"/>
                </a:lnTo>
                <a:lnTo>
                  <a:pt x="700767" y="44783"/>
                </a:lnTo>
                <a:lnTo>
                  <a:pt x="696976" y="36956"/>
                </a:lnTo>
                <a:close/>
              </a:path>
              <a:path w="1433702" h="509650">
                <a:moveTo>
                  <a:pt x="730757" y="69722"/>
                </a:moveTo>
                <a:lnTo>
                  <a:pt x="733078" y="76428"/>
                </a:lnTo>
                <a:lnTo>
                  <a:pt x="730593" y="68042"/>
                </a:lnTo>
                <a:lnTo>
                  <a:pt x="730376" y="67309"/>
                </a:lnTo>
                <a:lnTo>
                  <a:pt x="730757" y="69722"/>
                </a:lnTo>
                <a:close/>
              </a:path>
              <a:path w="1433702" h="509650">
                <a:moveTo>
                  <a:pt x="743330" y="131317"/>
                </a:moveTo>
                <a:lnTo>
                  <a:pt x="736726" y="84327"/>
                </a:lnTo>
                <a:lnTo>
                  <a:pt x="733425" y="77596"/>
                </a:lnTo>
                <a:lnTo>
                  <a:pt x="732662" y="75564"/>
                </a:lnTo>
                <a:lnTo>
                  <a:pt x="731901" y="120395"/>
                </a:lnTo>
                <a:lnTo>
                  <a:pt x="743330" y="131317"/>
                </a:lnTo>
                <a:close/>
              </a:path>
              <a:path w="1433702" h="509650">
                <a:moveTo>
                  <a:pt x="701166" y="45592"/>
                </a:moveTo>
                <a:lnTo>
                  <a:pt x="702945" y="51561"/>
                </a:lnTo>
                <a:lnTo>
                  <a:pt x="710564" y="10921"/>
                </a:lnTo>
                <a:lnTo>
                  <a:pt x="700912" y="0"/>
                </a:lnTo>
                <a:lnTo>
                  <a:pt x="700404" y="43560"/>
                </a:lnTo>
                <a:lnTo>
                  <a:pt x="701166" y="45592"/>
                </a:lnTo>
                <a:close/>
              </a:path>
              <a:path w="1433702" h="509650">
                <a:moveTo>
                  <a:pt x="1382285" y="280659"/>
                </a:moveTo>
                <a:lnTo>
                  <a:pt x="1401317" y="291972"/>
                </a:lnTo>
                <a:lnTo>
                  <a:pt x="1401572" y="269620"/>
                </a:lnTo>
                <a:lnTo>
                  <a:pt x="1400428" y="267842"/>
                </a:lnTo>
                <a:lnTo>
                  <a:pt x="1382285" y="280659"/>
                </a:lnTo>
                <a:close/>
              </a:path>
              <a:path w="1433702" h="509650">
                <a:moveTo>
                  <a:pt x="1319529" y="228219"/>
                </a:moveTo>
                <a:lnTo>
                  <a:pt x="1315847" y="234441"/>
                </a:lnTo>
                <a:lnTo>
                  <a:pt x="1317878" y="242315"/>
                </a:lnTo>
                <a:lnTo>
                  <a:pt x="1323975" y="245998"/>
                </a:lnTo>
                <a:lnTo>
                  <a:pt x="1358503" y="266523"/>
                </a:lnTo>
                <a:lnTo>
                  <a:pt x="1367154" y="266953"/>
                </a:lnTo>
                <a:lnTo>
                  <a:pt x="1408049" y="267969"/>
                </a:lnTo>
                <a:lnTo>
                  <a:pt x="1407922" y="293877"/>
                </a:lnTo>
                <a:lnTo>
                  <a:pt x="1399666" y="293750"/>
                </a:lnTo>
                <a:lnTo>
                  <a:pt x="1366011" y="292861"/>
                </a:lnTo>
                <a:lnTo>
                  <a:pt x="1336294" y="336803"/>
                </a:lnTo>
                <a:lnTo>
                  <a:pt x="1433702" y="281177"/>
                </a:lnTo>
                <a:lnTo>
                  <a:pt x="1337309" y="223773"/>
                </a:lnTo>
                <a:lnTo>
                  <a:pt x="1331086" y="220090"/>
                </a:lnTo>
                <a:lnTo>
                  <a:pt x="1323212" y="222122"/>
                </a:lnTo>
                <a:lnTo>
                  <a:pt x="1319529" y="228219"/>
                </a:lnTo>
                <a:close/>
              </a:path>
              <a:path w="1433702" h="509650">
                <a:moveTo>
                  <a:pt x="1318640" y="331977"/>
                </a:moveTo>
                <a:lnTo>
                  <a:pt x="1322197" y="338200"/>
                </a:lnTo>
                <a:lnTo>
                  <a:pt x="1330071" y="340359"/>
                </a:lnTo>
                <a:lnTo>
                  <a:pt x="1336294" y="336803"/>
                </a:lnTo>
                <a:lnTo>
                  <a:pt x="1366011" y="292861"/>
                </a:lnTo>
                <a:lnTo>
                  <a:pt x="1399666" y="293750"/>
                </a:lnTo>
                <a:lnTo>
                  <a:pt x="1407922" y="293877"/>
                </a:lnTo>
                <a:lnTo>
                  <a:pt x="1408049" y="267969"/>
                </a:lnTo>
                <a:lnTo>
                  <a:pt x="1367154" y="266953"/>
                </a:lnTo>
                <a:lnTo>
                  <a:pt x="1358503" y="266523"/>
                </a:lnTo>
                <a:lnTo>
                  <a:pt x="1334007" y="265302"/>
                </a:lnTo>
                <a:lnTo>
                  <a:pt x="1301114" y="263270"/>
                </a:lnTo>
                <a:lnTo>
                  <a:pt x="1236090" y="257428"/>
                </a:lnTo>
                <a:lnTo>
                  <a:pt x="1172463" y="249300"/>
                </a:lnTo>
                <a:lnTo>
                  <a:pt x="1141349" y="244601"/>
                </a:lnTo>
                <a:lnTo>
                  <a:pt x="1110996" y="239394"/>
                </a:lnTo>
                <a:lnTo>
                  <a:pt x="1081277" y="233806"/>
                </a:lnTo>
                <a:lnTo>
                  <a:pt x="1052322" y="227837"/>
                </a:lnTo>
                <a:lnTo>
                  <a:pt x="1024127" y="221360"/>
                </a:lnTo>
                <a:lnTo>
                  <a:pt x="996696" y="214502"/>
                </a:lnTo>
                <a:lnTo>
                  <a:pt x="970279" y="207390"/>
                </a:lnTo>
                <a:lnTo>
                  <a:pt x="944879" y="199897"/>
                </a:lnTo>
                <a:lnTo>
                  <a:pt x="920496" y="192150"/>
                </a:lnTo>
                <a:lnTo>
                  <a:pt x="897254" y="183895"/>
                </a:lnTo>
                <a:lnTo>
                  <a:pt x="875283" y="175640"/>
                </a:lnTo>
                <a:lnTo>
                  <a:pt x="854455" y="167004"/>
                </a:lnTo>
                <a:lnTo>
                  <a:pt x="835151" y="158241"/>
                </a:lnTo>
                <a:lnTo>
                  <a:pt x="800734" y="140207"/>
                </a:lnTo>
                <a:lnTo>
                  <a:pt x="772795" y="121792"/>
                </a:lnTo>
                <a:lnTo>
                  <a:pt x="751585" y="103377"/>
                </a:lnTo>
                <a:lnTo>
                  <a:pt x="737615" y="85851"/>
                </a:lnTo>
                <a:lnTo>
                  <a:pt x="737245" y="85081"/>
                </a:lnTo>
                <a:lnTo>
                  <a:pt x="733078" y="76428"/>
                </a:lnTo>
                <a:lnTo>
                  <a:pt x="730757" y="69722"/>
                </a:lnTo>
                <a:lnTo>
                  <a:pt x="730376" y="67309"/>
                </a:lnTo>
                <a:lnTo>
                  <a:pt x="730593" y="68042"/>
                </a:lnTo>
                <a:lnTo>
                  <a:pt x="729741" y="59308"/>
                </a:lnTo>
                <a:lnTo>
                  <a:pt x="728726" y="48894"/>
                </a:lnTo>
                <a:lnTo>
                  <a:pt x="728217" y="46608"/>
                </a:lnTo>
                <a:lnTo>
                  <a:pt x="725170" y="36321"/>
                </a:lnTo>
                <a:lnTo>
                  <a:pt x="724407" y="34289"/>
                </a:lnTo>
                <a:lnTo>
                  <a:pt x="719327" y="24002"/>
                </a:lnTo>
                <a:lnTo>
                  <a:pt x="718438" y="22351"/>
                </a:lnTo>
                <a:lnTo>
                  <a:pt x="710564" y="10921"/>
                </a:lnTo>
                <a:lnTo>
                  <a:pt x="702945" y="51561"/>
                </a:lnTo>
                <a:lnTo>
                  <a:pt x="701166" y="45592"/>
                </a:lnTo>
                <a:lnTo>
                  <a:pt x="700404" y="43560"/>
                </a:lnTo>
                <a:lnTo>
                  <a:pt x="700912" y="0"/>
                </a:lnTo>
                <a:lnTo>
                  <a:pt x="689609" y="-10668"/>
                </a:lnTo>
                <a:lnTo>
                  <a:pt x="662051" y="-31369"/>
                </a:lnTo>
                <a:lnTo>
                  <a:pt x="628650" y="-50927"/>
                </a:lnTo>
                <a:lnTo>
                  <a:pt x="589533" y="-69596"/>
                </a:lnTo>
                <a:lnTo>
                  <a:pt x="568071" y="-78486"/>
                </a:lnTo>
                <a:lnTo>
                  <a:pt x="545337" y="-87122"/>
                </a:lnTo>
                <a:lnTo>
                  <a:pt x="521461" y="-95377"/>
                </a:lnTo>
                <a:lnTo>
                  <a:pt x="496570" y="-103378"/>
                </a:lnTo>
                <a:lnTo>
                  <a:pt x="470661" y="-110998"/>
                </a:lnTo>
                <a:lnTo>
                  <a:pt x="443610" y="-118364"/>
                </a:lnTo>
                <a:lnTo>
                  <a:pt x="415798" y="-125222"/>
                </a:lnTo>
                <a:lnTo>
                  <a:pt x="387096" y="-131953"/>
                </a:lnTo>
                <a:lnTo>
                  <a:pt x="357504" y="-138049"/>
                </a:lnTo>
                <a:lnTo>
                  <a:pt x="327405" y="-143764"/>
                </a:lnTo>
                <a:lnTo>
                  <a:pt x="296545" y="-148971"/>
                </a:lnTo>
                <a:lnTo>
                  <a:pt x="264922" y="-153797"/>
                </a:lnTo>
                <a:lnTo>
                  <a:pt x="200532" y="-161925"/>
                </a:lnTo>
                <a:lnTo>
                  <a:pt x="134620" y="-167894"/>
                </a:lnTo>
                <a:lnTo>
                  <a:pt x="101218" y="-169926"/>
                </a:lnTo>
                <a:lnTo>
                  <a:pt x="67690" y="-171577"/>
                </a:lnTo>
                <a:lnTo>
                  <a:pt x="33908" y="-172593"/>
                </a:lnTo>
                <a:lnTo>
                  <a:pt x="253" y="-172847"/>
                </a:lnTo>
                <a:lnTo>
                  <a:pt x="0" y="-146939"/>
                </a:lnTo>
                <a:lnTo>
                  <a:pt x="33654" y="-146685"/>
                </a:lnTo>
                <a:lnTo>
                  <a:pt x="66928" y="-145669"/>
                </a:lnTo>
                <a:lnTo>
                  <a:pt x="99948" y="-144145"/>
                </a:lnTo>
                <a:lnTo>
                  <a:pt x="133096" y="-141986"/>
                </a:lnTo>
                <a:lnTo>
                  <a:pt x="198247" y="-136144"/>
                </a:lnTo>
                <a:lnTo>
                  <a:pt x="261620" y="-128143"/>
                </a:lnTo>
                <a:lnTo>
                  <a:pt x="292607" y="-123317"/>
                </a:lnTo>
                <a:lnTo>
                  <a:pt x="323087" y="-118110"/>
                </a:lnTo>
                <a:lnTo>
                  <a:pt x="352678" y="-112649"/>
                </a:lnTo>
                <a:lnTo>
                  <a:pt x="381761" y="-106553"/>
                </a:lnTo>
                <a:lnTo>
                  <a:pt x="409955" y="-100076"/>
                </a:lnTo>
                <a:lnTo>
                  <a:pt x="437387" y="-93218"/>
                </a:lnTo>
                <a:lnTo>
                  <a:pt x="463803" y="-86106"/>
                </a:lnTo>
                <a:lnTo>
                  <a:pt x="489330" y="-78486"/>
                </a:lnTo>
                <a:lnTo>
                  <a:pt x="513587" y="-70739"/>
                </a:lnTo>
                <a:lnTo>
                  <a:pt x="536955" y="-62611"/>
                </a:lnTo>
                <a:lnTo>
                  <a:pt x="558800" y="-54229"/>
                </a:lnTo>
                <a:lnTo>
                  <a:pt x="579627" y="-45593"/>
                </a:lnTo>
                <a:lnTo>
                  <a:pt x="599058" y="-36830"/>
                </a:lnTo>
                <a:lnTo>
                  <a:pt x="633476" y="-18669"/>
                </a:lnTo>
                <a:lnTo>
                  <a:pt x="661670" y="0"/>
                </a:lnTo>
                <a:lnTo>
                  <a:pt x="683132" y="18795"/>
                </a:lnTo>
                <a:lnTo>
                  <a:pt x="696685" y="36518"/>
                </a:lnTo>
                <a:lnTo>
                  <a:pt x="696086" y="35305"/>
                </a:lnTo>
                <a:lnTo>
                  <a:pt x="696976" y="36956"/>
                </a:lnTo>
                <a:lnTo>
                  <a:pt x="700767" y="44783"/>
                </a:lnTo>
                <a:lnTo>
                  <a:pt x="703029" y="52419"/>
                </a:lnTo>
                <a:lnTo>
                  <a:pt x="703452" y="53847"/>
                </a:lnTo>
                <a:lnTo>
                  <a:pt x="703960" y="61848"/>
                </a:lnTo>
                <a:lnTo>
                  <a:pt x="705103" y="72262"/>
                </a:lnTo>
                <a:lnTo>
                  <a:pt x="705484" y="74675"/>
                </a:lnTo>
                <a:lnTo>
                  <a:pt x="708532" y="84962"/>
                </a:lnTo>
                <a:lnTo>
                  <a:pt x="709295" y="86994"/>
                </a:lnTo>
                <a:lnTo>
                  <a:pt x="714375" y="97281"/>
                </a:lnTo>
                <a:lnTo>
                  <a:pt x="715263" y="98805"/>
                </a:lnTo>
                <a:lnTo>
                  <a:pt x="722249" y="109092"/>
                </a:lnTo>
                <a:lnTo>
                  <a:pt x="731901" y="120395"/>
                </a:lnTo>
                <a:lnTo>
                  <a:pt x="732662" y="75564"/>
                </a:lnTo>
                <a:lnTo>
                  <a:pt x="733425" y="77596"/>
                </a:lnTo>
                <a:lnTo>
                  <a:pt x="736726" y="84327"/>
                </a:lnTo>
                <a:lnTo>
                  <a:pt x="743330" y="131317"/>
                </a:lnTo>
                <a:lnTo>
                  <a:pt x="756411" y="141985"/>
                </a:lnTo>
                <a:lnTo>
                  <a:pt x="787146" y="162178"/>
                </a:lnTo>
                <a:lnTo>
                  <a:pt x="823595" y="181482"/>
                </a:lnTo>
                <a:lnTo>
                  <a:pt x="843787" y="190626"/>
                </a:lnTo>
                <a:lnTo>
                  <a:pt x="865377" y="199516"/>
                </a:lnTo>
                <a:lnTo>
                  <a:pt x="888110" y="208152"/>
                </a:lnTo>
                <a:lnTo>
                  <a:pt x="911986" y="216534"/>
                </a:lnTo>
                <a:lnTo>
                  <a:pt x="937005" y="224535"/>
                </a:lnTo>
                <a:lnTo>
                  <a:pt x="963040" y="232155"/>
                </a:lnTo>
                <a:lnTo>
                  <a:pt x="989964" y="239521"/>
                </a:lnTo>
                <a:lnTo>
                  <a:pt x="1017777" y="246506"/>
                </a:lnTo>
                <a:lnTo>
                  <a:pt x="1046479" y="253110"/>
                </a:lnTo>
                <a:lnTo>
                  <a:pt x="1075944" y="259206"/>
                </a:lnTo>
                <a:lnTo>
                  <a:pt x="1106297" y="264921"/>
                </a:lnTo>
                <a:lnTo>
                  <a:pt x="1137030" y="270128"/>
                </a:lnTo>
                <a:lnTo>
                  <a:pt x="1168527" y="274954"/>
                </a:lnTo>
                <a:lnTo>
                  <a:pt x="1232788" y="283082"/>
                </a:lnTo>
                <a:lnTo>
                  <a:pt x="1298828" y="289051"/>
                </a:lnTo>
                <a:lnTo>
                  <a:pt x="1332356" y="291210"/>
                </a:lnTo>
                <a:lnTo>
                  <a:pt x="1361364" y="292634"/>
                </a:lnTo>
                <a:lnTo>
                  <a:pt x="1382285" y="280659"/>
                </a:lnTo>
                <a:lnTo>
                  <a:pt x="1400428" y="267842"/>
                </a:lnTo>
                <a:lnTo>
                  <a:pt x="1401572" y="269620"/>
                </a:lnTo>
                <a:lnTo>
                  <a:pt x="1401317" y="291972"/>
                </a:lnTo>
                <a:lnTo>
                  <a:pt x="1382285" y="280659"/>
                </a:lnTo>
                <a:lnTo>
                  <a:pt x="1361364" y="292634"/>
                </a:lnTo>
                <a:lnTo>
                  <a:pt x="1323466" y="314324"/>
                </a:lnTo>
                <a:lnTo>
                  <a:pt x="1317244" y="317880"/>
                </a:lnTo>
                <a:lnTo>
                  <a:pt x="1315084" y="325754"/>
                </a:lnTo>
                <a:lnTo>
                  <a:pt x="1318640" y="331977"/>
                </a:lnTo>
                <a:close/>
              </a:path>
              <a:path w="1433702" h="509650">
                <a:moveTo>
                  <a:pt x="737615" y="85851"/>
                </a:moveTo>
                <a:lnTo>
                  <a:pt x="743711" y="94487"/>
                </a:lnTo>
                <a:lnTo>
                  <a:pt x="737245" y="85081"/>
                </a:lnTo>
                <a:lnTo>
                  <a:pt x="737615" y="8585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60" y="86868"/>
            <a:ext cx="609600" cy="8122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7018" y="217703"/>
            <a:ext cx="6978530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От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п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рав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-3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информ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ции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из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дной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онс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ли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в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ра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з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личные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к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н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928" y="1296338"/>
            <a:ext cx="1595801" cy="507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828" algn="ctr">
              <a:lnSpc>
                <a:spcPts val="1300"/>
              </a:lnSpc>
              <a:spcBef>
                <a:spcPts val="90"/>
              </a:spcBef>
            </a:pPr>
            <a:r>
              <a:rPr sz="1200" b="1" spc="-14" dirty="0" smtClean="0">
                <a:solidFill>
                  <a:srgbClr val="6C6D70"/>
                </a:solidFill>
                <a:latin typeface="Times New Roman"/>
                <a:cs typeface="Times New Roman"/>
              </a:rPr>
              <a:t>P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u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s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h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-с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ооб</a:t>
            </a:r>
            <a:r>
              <a:rPr sz="1200" b="1" spc="-2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щ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ни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я</a:t>
            </a:r>
            <a:r>
              <a:rPr sz="1200" b="1" spc="19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в 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при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л</a:t>
            </a:r>
            <a:r>
              <a:rPr sz="1200" b="1" spc="-25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200" b="1" spc="-2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ж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ни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ях</a:t>
            </a:r>
            <a:r>
              <a:rPr sz="1200" b="1" spc="-14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д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ля </a:t>
            </a:r>
            <a:r>
              <a:rPr sz="1200" b="1" spc="-1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м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обильных</a:t>
            </a:r>
            <a:r>
              <a:rPr sz="1200" b="1" spc="-24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200" b="1" spc="-3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у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1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ро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й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в: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086" y="1337105"/>
            <a:ext cx="2267494" cy="506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  <a:spcBef>
                <a:spcPts val="90"/>
              </a:spcBef>
            </a:pP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г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а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ы исп</a:t>
            </a:r>
            <a:r>
              <a:rPr sz="1200" b="1" spc="-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лн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ль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ой</a:t>
            </a:r>
            <a:r>
              <a:rPr sz="1200" b="1" spc="-29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200" b="1" spc="-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в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ла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 </a:t>
            </a:r>
            <a:r>
              <a:rPr sz="1200" b="1" spc="-1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-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у</a:t>
            </a:r>
            <a:r>
              <a:rPr sz="1200" b="1" spc="-25" dirty="0" smtClean="0">
                <a:solidFill>
                  <a:srgbClr val="6C6D70"/>
                </a:solidFill>
                <a:latin typeface="Times New Roman"/>
                <a:cs typeface="Times New Roman"/>
              </a:rPr>
              <a:t>б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ъе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к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-25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в</a:t>
            </a:r>
            <a:r>
              <a:rPr sz="1200" b="1" spc="-25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200" b="1" spc="-3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Ф</a:t>
            </a:r>
            <a:r>
              <a:rPr sz="1200" b="1" spc="9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м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200" b="1" spc="-2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г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 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а</a:t>
            </a:r>
            <a:r>
              <a:rPr sz="1200" b="1" spc="-1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м</a:t>
            </a:r>
            <a:r>
              <a:rPr sz="1200" b="1" spc="-5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у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пр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а</a:t>
            </a:r>
            <a:r>
              <a:rPr sz="1200" b="1" spc="-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в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л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ни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9083" y="1459406"/>
            <a:ext cx="944205" cy="506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-609" algn="ctr">
              <a:lnSpc>
                <a:spcPts val="1300"/>
              </a:lnSpc>
              <a:spcBef>
                <a:spcPts val="90"/>
              </a:spcBef>
            </a:pP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Соц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</a:t>
            </a:r>
            <a:r>
              <a:rPr sz="1200" b="1" spc="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а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ль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ые 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 м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нд</a:t>
            </a:r>
            <a:r>
              <a:rPr sz="1200" b="1" spc="-29" dirty="0" smtClean="0">
                <a:solidFill>
                  <a:srgbClr val="6C6D70"/>
                </a:solidFill>
                <a:latin typeface="Times New Roman"/>
                <a:cs typeface="Times New Roman"/>
              </a:rPr>
              <a:t>ж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ы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8838" y="3385361"/>
            <a:ext cx="1147978" cy="506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188" marR="112789" indent="-1676" algn="ctr">
              <a:lnSpc>
                <a:spcPts val="1300"/>
              </a:lnSpc>
              <a:spcBef>
                <a:spcPts val="90"/>
              </a:spcBef>
            </a:pPr>
            <a:r>
              <a:rPr sz="1200" b="1" spc="-25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е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к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ламные 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к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1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у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к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ц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295"/>
              </a:lnSpc>
            </a:pP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а\в </a:t>
            </a:r>
            <a:r>
              <a:rPr sz="1200" b="1" spc="1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а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н</a:t>
            </a:r>
            <a:r>
              <a:rPr sz="1200" b="1" spc="-4" dirty="0" smtClean="0">
                <a:solidFill>
                  <a:srgbClr val="6C6D70"/>
                </a:solidFill>
                <a:latin typeface="Times New Roman"/>
                <a:cs typeface="Times New Roman"/>
              </a:rPr>
              <a:t>с</a:t>
            </a:r>
            <a:r>
              <a:rPr sz="1200" b="1" spc="4" dirty="0" smtClean="0">
                <a:solidFill>
                  <a:srgbClr val="6C6D70"/>
                </a:solidFill>
                <a:latin typeface="Times New Roman"/>
                <a:cs typeface="Times New Roman"/>
              </a:rPr>
              <a:t>п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о</a:t>
            </a:r>
            <a:r>
              <a:rPr sz="1200" b="1" spc="-19" dirty="0" smtClean="0">
                <a:solidFill>
                  <a:srgbClr val="6C6D70"/>
                </a:solidFill>
                <a:latin typeface="Times New Roman"/>
                <a:cs typeface="Times New Roman"/>
              </a:rPr>
              <a:t>р</a:t>
            </a:r>
            <a:r>
              <a:rPr sz="1200" b="1" spc="0" dirty="0" smtClean="0">
                <a:solidFill>
                  <a:srgbClr val="6C6D70"/>
                </a:solidFill>
                <a:latin typeface="Times New Roman"/>
                <a:cs typeface="Times New Roman"/>
              </a:rPr>
              <a:t>те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999744" y="1234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3255" y="626362"/>
            <a:ext cx="5120640" cy="443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3255" y="626362"/>
            <a:ext cx="5120640" cy="443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2992" y="915924"/>
            <a:ext cx="2263140" cy="402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1668" y="813815"/>
            <a:ext cx="1988819" cy="4189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" y="86868"/>
            <a:ext cx="609600" cy="81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7018" y="276733"/>
            <a:ext cx="697881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Отправ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инфо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р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м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ции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из 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дной</a:t>
            </a:r>
            <a:r>
              <a:rPr sz="3000" b="1" spc="-2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онс</a:t>
            </a:r>
            <a:r>
              <a:rPr sz="3000" b="1" spc="-2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ли</a:t>
            </a:r>
            <a:r>
              <a:rPr sz="3000" b="1" spc="-2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в р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-2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з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ли</a:t>
            </a:r>
            <a:r>
              <a:rPr sz="3000" b="1" spc="4" baseline="2730" dirty="0" smtClean="0">
                <a:solidFill>
                  <a:srgbClr val="1E3685"/>
                </a:solidFill>
                <a:latin typeface="Calibri"/>
                <a:cs typeface="Calibri"/>
              </a:rPr>
              <a:t>ч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ные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н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алы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300" y="1173408"/>
            <a:ext cx="3622192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sz="1800" spc="-8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ана</a:t>
            </a:r>
            <a:r>
              <a:rPr sz="1800" spc="1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зм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жн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сть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-3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тпр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 э</a:t>
            </a:r>
            <a:r>
              <a:rPr sz="1800" spc="25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стр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нн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25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ений: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300" y="1722048"/>
            <a:ext cx="135961" cy="528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7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812" y="1722048"/>
            <a:ext cx="2226538" cy="528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spc="-6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ег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800" spc="1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39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ан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sz="1800" spc="3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налы</a:t>
            </a:r>
            <a:r>
              <a:rPr sz="1800" spc="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М </a:t>
            </a:r>
            <a:r>
              <a:rPr sz="1800" spc="-89" dirty="0" smtClean="0">
                <a:solidFill>
                  <a:srgbClr val="6C6D70"/>
                </a:solidFill>
                <a:latin typeface="Arial"/>
                <a:cs typeface="Arial"/>
              </a:rPr>
              <a:t>ГС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2921055"/>
            <a:ext cx="1830882" cy="528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1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ест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r>
              <a:rPr sz="1800" spc="-6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ся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ру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гих</a:t>
            </a:r>
            <a:r>
              <a:rPr sz="1800" spc="1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3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на</a:t>
            </a:r>
            <a:r>
              <a:rPr sz="1800" spc="19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3780" y="2921055"/>
            <a:ext cx="14674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-4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spc="1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ю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470076"/>
            <a:ext cx="135813" cy="802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779" y="3470076"/>
            <a:ext cx="2679785" cy="1076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spc="-100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ы</a:t>
            </a:r>
            <a:r>
              <a:rPr sz="1800" spc="4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VK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Ян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19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сGO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spc="-25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нн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е </a:t>
            </a:r>
            <a:r>
              <a:rPr sz="1800" spc="288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ри</a:t>
            </a:r>
            <a:r>
              <a:rPr sz="1800" spc="25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-2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ж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ния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бильных </a:t>
            </a:r>
            <a:r>
              <a:rPr sz="1800" spc="-50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стр</a:t>
            </a:r>
            <a:r>
              <a:rPr sz="18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йств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23590" y="4018665"/>
            <a:ext cx="45013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spc="0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999744" y="1234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064" y="1802892"/>
            <a:ext cx="5629655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60" y="86868"/>
            <a:ext cx="609600" cy="812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7018" y="217703"/>
            <a:ext cx="697796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От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п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рав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-3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информ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ции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из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-4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дной</a:t>
            </a:r>
            <a:r>
              <a:rPr sz="3000" b="1" spc="-3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онс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о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ли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в</a:t>
            </a:r>
            <a:r>
              <a:rPr sz="3000" b="1" spc="-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ра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з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личные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к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н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лы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5803" y="938331"/>
            <a:ext cx="7594050" cy="802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800" b="1" spc="-39" dirty="0" smtClean="0">
                <a:solidFill>
                  <a:srgbClr val="6C6D70"/>
                </a:solidFill>
                <a:latin typeface="Arial"/>
                <a:cs typeface="Arial"/>
              </a:rPr>
              <a:t>ф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800" b="1" spc="-9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800" b="1" spc="-3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ра</a:t>
            </a: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ц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ия</a:t>
            </a:r>
            <a:r>
              <a:rPr sz="1800" b="1" spc="6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tel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gram </a:t>
            </a:r>
            <a:r>
              <a:rPr sz="1800" b="1" spc="1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кана</a:t>
            </a:r>
            <a:r>
              <a:rPr sz="1800" b="1" spc="-29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ов </a:t>
            </a:r>
            <a:r>
              <a:rPr sz="1800" b="1" spc="-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b="1" spc="-1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b="1" spc="-29" dirty="0" smtClean="0">
                <a:solidFill>
                  <a:srgbClr val="6C6D70"/>
                </a:solidFill>
                <a:latin typeface="Arial"/>
                <a:cs typeface="Arial"/>
              </a:rPr>
              <a:t>ще</a:t>
            </a: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ст</a:t>
            </a:r>
            <a:r>
              <a:rPr sz="1800" b="1" spc="-25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ля</a:t>
            </a:r>
            <a:r>
              <a:rPr sz="1800" b="1" spc="-1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800" b="1" spc="-2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ся</a:t>
            </a:r>
            <a:r>
              <a:rPr sz="1800" b="1" spc="5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в </a:t>
            </a: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ане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мини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b="1" spc="-2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рир</a:t>
            </a: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b="1" spc="-14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ания</a:t>
            </a:r>
            <a:r>
              <a:rPr sz="1800" b="1" spc="5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al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rt.m</a:t>
            </a:r>
            <a:r>
              <a:rPr sz="1800" b="1" spc="-9" dirty="0" smtClean="0">
                <a:solidFill>
                  <a:srgbClr val="6C6D70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hs.ru</a:t>
            </a:r>
            <a:r>
              <a:rPr sz="1800" b="1" spc="1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и в </a:t>
            </a: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b="1" spc="-9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b="1" spc="-2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йк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х</a:t>
            </a:r>
            <a:r>
              <a:rPr sz="1800" b="1" spc="4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кана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а 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b="1" spc="-50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сно </a:t>
            </a:r>
            <a:r>
              <a:rPr sz="1800" b="1" spc="-1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b="1" spc="-14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800" b="1" spc="-25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b="1" spc="-25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b="1" spc="-1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b="1" spc="-25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b="1" spc="-3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b="1" spc="-25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b="1" spc="5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мини</a:t>
            </a:r>
            <a:r>
              <a:rPr sz="1800" b="1" spc="-4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800" b="1" spc="-2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b="1" spc="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800" b="1" spc="-2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800" b="1" spc="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800" b="1" spc="0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999744" y="123444"/>
            <a:ext cx="0" cy="437388"/>
          </a:xfrm>
          <a:custGeom>
            <a:avLst/>
            <a:gdLst/>
            <a:ahLst/>
            <a:cxnLst/>
            <a:rect l="l" t="t" r="r" b="b"/>
            <a:pathLst>
              <a:path h="437388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43941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8600" y="4477510"/>
            <a:ext cx="8740140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8600" y="4477510"/>
            <a:ext cx="8740140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460" y="86868"/>
            <a:ext cx="609600" cy="812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8590" y="906017"/>
            <a:ext cx="1845564" cy="909828"/>
          </a:xfrm>
          <a:custGeom>
            <a:avLst/>
            <a:gdLst/>
            <a:ahLst/>
            <a:cxnLst/>
            <a:rect l="l" t="t" r="r" b="b"/>
            <a:pathLst>
              <a:path w="1845564" h="909828">
                <a:moveTo>
                  <a:pt x="0" y="151637"/>
                </a:moveTo>
                <a:lnTo>
                  <a:pt x="0" y="758190"/>
                </a:lnTo>
                <a:lnTo>
                  <a:pt x="552" y="771222"/>
                </a:lnTo>
                <a:lnTo>
                  <a:pt x="10151" y="812830"/>
                </a:lnTo>
                <a:lnTo>
                  <a:pt x="30340" y="849180"/>
                </a:lnTo>
                <a:lnTo>
                  <a:pt x="59368" y="878516"/>
                </a:lnTo>
                <a:lnTo>
                  <a:pt x="95484" y="899083"/>
                </a:lnTo>
                <a:lnTo>
                  <a:pt x="136937" y="909123"/>
                </a:lnTo>
                <a:lnTo>
                  <a:pt x="151638" y="909828"/>
                </a:lnTo>
                <a:lnTo>
                  <a:pt x="1693926" y="909828"/>
                </a:lnTo>
                <a:lnTo>
                  <a:pt x="1735194" y="904135"/>
                </a:lnTo>
                <a:lnTo>
                  <a:pt x="1773492" y="887273"/>
                </a:lnTo>
                <a:lnTo>
                  <a:pt x="1805361" y="860989"/>
                </a:lnTo>
                <a:lnTo>
                  <a:pt x="1829046" y="827039"/>
                </a:lnTo>
                <a:lnTo>
                  <a:pt x="1842791" y="787179"/>
                </a:lnTo>
                <a:lnTo>
                  <a:pt x="1845564" y="758190"/>
                </a:lnTo>
                <a:lnTo>
                  <a:pt x="1845564" y="151637"/>
                </a:lnTo>
                <a:lnTo>
                  <a:pt x="1839871" y="110369"/>
                </a:lnTo>
                <a:lnTo>
                  <a:pt x="1823009" y="72071"/>
                </a:lnTo>
                <a:lnTo>
                  <a:pt x="1796725" y="40202"/>
                </a:lnTo>
                <a:lnTo>
                  <a:pt x="1762775" y="16517"/>
                </a:lnTo>
                <a:lnTo>
                  <a:pt x="1722915" y="2772"/>
                </a:lnTo>
                <a:lnTo>
                  <a:pt x="1693926" y="0"/>
                </a:lnTo>
                <a:lnTo>
                  <a:pt x="151638" y="0"/>
                </a:lnTo>
                <a:lnTo>
                  <a:pt x="110351" y="5692"/>
                </a:lnTo>
                <a:lnTo>
                  <a:pt x="72049" y="22554"/>
                </a:lnTo>
                <a:lnTo>
                  <a:pt x="40184" y="48838"/>
                </a:lnTo>
                <a:lnTo>
                  <a:pt x="16507" y="82788"/>
                </a:lnTo>
                <a:lnTo>
                  <a:pt x="2770" y="122648"/>
                </a:lnTo>
                <a:lnTo>
                  <a:pt x="0" y="151637"/>
                </a:lnTo>
                <a:close/>
              </a:path>
            </a:pathLst>
          </a:custGeom>
          <a:solidFill>
            <a:srgbClr val="FFDF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590" y="906017"/>
            <a:ext cx="1845564" cy="909828"/>
          </a:xfrm>
          <a:custGeom>
            <a:avLst/>
            <a:gdLst/>
            <a:ahLst/>
            <a:cxnLst/>
            <a:rect l="l" t="t" r="r" b="b"/>
            <a:pathLst>
              <a:path w="1845564" h="909828">
                <a:moveTo>
                  <a:pt x="0" y="151637"/>
                </a:moveTo>
                <a:lnTo>
                  <a:pt x="6137" y="108814"/>
                </a:lnTo>
                <a:lnTo>
                  <a:pt x="23381" y="70728"/>
                </a:lnTo>
                <a:lnTo>
                  <a:pt x="49982" y="39138"/>
                </a:lnTo>
                <a:lnTo>
                  <a:pt x="84188" y="15800"/>
                </a:lnTo>
                <a:lnTo>
                  <a:pt x="124247" y="2469"/>
                </a:lnTo>
                <a:lnTo>
                  <a:pt x="151638" y="0"/>
                </a:lnTo>
                <a:lnTo>
                  <a:pt x="1693926" y="0"/>
                </a:lnTo>
                <a:lnTo>
                  <a:pt x="1736749" y="6141"/>
                </a:lnTo>
                <a:lnTo>
                  <a:pt x="1774835" y="23394"/>
                </a:lnTo>
                <a:lnTo>
                  <a:pt x="1806425" y="50002"/>
                </a:lnTo>
                <a:lnTo>
                  <a:pt x="1829763" y="84210"/>
                </a:lnTo>
                <a:lnTo>
                  <a:pt x="1843094" y="124260"/>
                </a:lnTo>
                <a:lnTo>
                  <a:pt x="1845564" y="151637"/>
                </a:lnTo>
                <a:lnTo>
                  <a:pt x="1845564" y="758190"/>
                </a:lnTo>
                <a:lnTo>
                  <a:pt x="1839422" y="801013"/>
                </a:lnTo>
                <a:lnTo>
                  <a:pt x="1822169" y="839099"/>
                </a:lnTo>
                <a:lnTo>
                  <a:pt x="1795561" y="870689"/>
                </a:lnTo>
                <a:lnTo>
                  <a:pt x="1761353" y="894027"/>
                </a:lnTo>
                <a:lnTo>
                  <a:pt x="1721303" y="907358"/>
                </a:lnTo>
                <a:lnTo>
                  <a:pt x="1693926" y="909828"/>
                </a:lnTo>
                <a:lnTo>
                  <a:pt x="151638" y="909828"/>
                </a:lnTo>
                <a:lnTo>
                  <a:pt x="108795" y="903686"/>
                </a:lnTo>
                <a:lnTo>
                  <a:pt x="70706" y="886433"/>
                </a:lnTo>
                <a:lnTo>
                  <a:pt x="39121" y="859825"/>
                </a:lnTo>
                <a:lnTo>
                  <a:pt x="15791" y="825617"/>
                </a:lnTo>
                <a:lnTo>
                  <a:pt x="2467" y="785567"/>
                </a:lnTo>
                <a:lnTo>
                  <a:pt x="0" y="758190"/>
                </a:lnTo>
                <a:lnTo>
                  <a:pt x="0" y="15163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39518" y="808482"/>
            <a:ext cx="6519672" cy="1104899"/>
          </a:xfrm>
          <a:custGeom>
            <a:avLst/>
            <a:gdLst/>
            <a:ahLst/>
            <a:cxnLst/>
            <a:rect l="l" t="t" r="r" b="b"/>
            <a:pathLst>
              <a:path w="6519672" h="1104899">
                <a:moveTo>
                  <a:pt x="6519672" y="184150"/>
                </a:moveTo>
                <a:lnTo>
                  <a:pt x="6519061" y="169043"/>
                </a:lnTo>
                <a:lnTo>
                  <a:pt x="6517262" y="154274"/>
                </a:lnTo>
                <a:lnTo>
                  <a:pt x="6505203" y="112460"/>
                </a:lnTo>
                <a:lnTo>
                  <a:pt x="6484148" y="75383"/>
                </a:lnTo>
                <a:lnTo>
                  <a:pt x="6455374" y="44320"/>
                </a:lnTo>
                <a:lnTo>
                  <a:pt x="6420160" y="20549"/>
                </a:lnTo>
                <a:lnTo>
                  <a:pt x="6379783" y="5350"/>
                </a:lnTo>
                <a:lnTo>
                  <a:pt x="6335522" y="0"/>
                </a:lnTo>
                <a:lnTo>
                  <a:pt x="0" y="0"/>
                </a:lnTo>
                <a:lnTo>
                  <a:pt x="0" y="1104899"/>
                </a:lnTo>
                <a:lnTo>
                  <a:pt x="6335522" y="1104899"/>
                </a:lnTo>
                <a:lnTo>
                  <a:pt x="6379783" y="1099549"/>
                </a:lnTo>
                <a:lnTo>
                  <a:pt x="6420160" y="1084350"/>
                </a:lnTo>
                <a:lnTo>
                  <a:pt x="6455374" y="1060579"/>
                </a:lnTo>
                <a:lnTo>
                  <a:pt x="6484148" y="1029516"/>
                </a:lnTo>
                <a:lnTo>
                  <a:pt x="6505203" y="992439"/>
                </a:lnTo>
                <a:lnTo>
                  <a:pt x="6517262" y="950625"/>
                </a:lnTo>
                <a:lnTo>
                  <a:pt x="6519672" y="920750"/>
                </a:lnTo>
                <a:lnTo>
                  <a:pt x="6519672" y="184150"/>
                </a:lnTo>
                <a:close/>
              </a:path>
            </a:pathLst>
          </a:custGeom>
          <a:solidFill>
            <a:srgbClr val="FFF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39518" y="808482"/>
            <a:ext cx="6519672" cy="1104899"/>
          </a:xfrm>
          <a:custGeom>
            <a:avLst/>
            <a:gdLst/>
            <a:ahLst/>
            <a:cxnLst/>
            <a:rect l="l" t="t" r="r" b="b"/>
            <a:pathLst>
              <a:path w="6519672" h="1104899">
                <a:moveTo>
                  <a:pt x="6519672" y="184150"/>
                </a:moveTo>
                <a:lnTo>
                  <a:pt x="6519672" y="920750"/>
                </a:lnTo>
                <a:lnTo>
                  <a:pt x="6519061" y="935856"/>
                </a:lnTo>
                <a:lnTo>
                  <a:pt x="6510286" y="978964"/>
                </a:lnTo>
                <a:lnTo>
                  <a:pt x="6492087" y="1017762"/>
                </a:lnTo>
                <a:lnTo>
                  <a:pt x="6465744" y="1050972"/>
                </a:lnTo>
                <a:lnTo>
                  <a:pt x="6432534" y="1077315"/>
                </a:lnTo>
                <a:lnTo>
                  <a:pt x="6393736" y="1095514"/>
                </a:lnTo>
                <a:lnTo>
                  <a:pt x="6350628" y="1104289"/>
                </a:lnTo>
                <a:lnTo>
                  <a:pt x="6335522" y="1104899"/>
                </a:lnTo>
                <a:lnTo>
                  <a:pt x="0" y="1104899"/>
                </a:lnTo>
                <a:lnTo>
                  <a:pt x="0" y="0"/>
                </a:lnTo>
                <a:lnTo>
                  <a:pt x="6335522" y="0"/>
                </a:lnTo>
                <a:lnTo>
                  <a:pt x="6379783" y="5350"/>
                </a:lnTo>
                <a:lnTo>
                  <a:pt x="6420160" y="20549"/>
                </a:lnTo>
                <a:lnTo>
                  <a:pt x="6455374" y="44320"/>
                </a:lnTo>
                <a:lnTo>
                  <a:pt x="6484148" y="75383"/>
                </a:lnTo>
                <a:lnTo>
                  <a:pt x="6505203" y="112460"/>
                </a:lnTo>
                <a:lnTo>
                  <a:pt x="6517262" y="154274"/>
                </a:lnTo>
                <a:lnTo>
                  <a:pt x="6519672" y="184150"/>
                </a:lnTo>
                <a:close/>
              </a:path>
            </a:pathLst>
          </a:custGeom>
          <a:ln w="25908">
            <a:solidFill>
              <a:srgbClr val="FFF3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54758" y="1995677"/>
            <a:ext cx="6521196" cy="961644"/>
          </a:xfrm>
          <a:custGeom>
            <a:avLst/>
            <a:gdLst/>
            <a:ahLst/>
            <a:cxnLst/>
            <a:rect l="l" t="t" r="r" b="b"/>
            <a:pathLst>
              <a:path w="6521196" h="961644">
                <a:moveTo>
                  <a:pt x="6521196" y="160274"/>
                </a:moveTo>
                <a:lnTo>
                  <a:pt x="6520716" y="147784"/>
                </a:lnTo>
                <a:lnTo>
                  <a:pt x="6518950" y="133386"/>
                </a:lnTo>
                <a:lnTo>
                  <a:pt x="6506418" y="92959"/>
                </a:lnTo>
                <a:lnTo>
                  <a:pt x="6484253" y="57907"/>
                </a:lnTo>
                <a:lnTo>
                  <a:pt x="6454022" y="29796"/>
                </a:lnTo>
                <a:lnTo>
                  <a:pt x="6417294" y="10193"/>
                </a:lnTo>
                <a:lnTo>
                  <a:pt x="6375633" y="666"/>
                </a:lnTo>
                <a:lnTo>
                  <a:pt x="6360922" y="0"/>
                </a:lnTo>
                <a:lnTo>
                  <a:pt x="0" y="0"/>
                </a:lnTo>
                <a:lnTo>
                  <a:pt x="0" y="961644"/>
                </a:lnTo>
                <a:lnTo>
                  <a:pt x="6360922" y="961644"/>
                </a:lnTo>
                <a:lnTo>
                  <a:pt x="6401785" y="956388"/>
                </a:lnTo>
                <a:lnTo>
                  <a:pt x="6440594" y="940470"/>
                </a:lnTo>
                <a:lnTo>
                  <a:pt x="6473507" y="915443"/>
                </a:lnTo>
                <a:lnTo>
                  <a:pt x="6498956" y="882872"/>
                </a:lnTo>
                <a:lnTo>
                  <a:pt x="6515374" y="844325"/>
                </a:lnTo>
                <a:lnTo>
                  <a:pt x="6521196" y="801370"/>
                </a:lnTo>
                <a:lnTo>
                  <a:pt x="6521196" y="160274"/>
                </a:lnTo>
                <a:close/>
              </a:path>
            </a:pathLst>
          </a:custGeom>
          <a:solidFill>
            <a:srgbClr val="EEDB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54758" y="1995677"/>
            <a:ext cx="6521196" cy="961644"/>
          </a:xfrm>
          <a:custGeom>
            <a:avLst/>
            <a:gdLst/>
            <a:ahLst/>
            <a:cxnLst/>
            <a:rect l="l" t="t" r="r" b="b"/>
            <a:pathLst>
              <a:path w="6521196" h="961644">
                <a:moveTo>
                  <a:pt x="6521196" y="160274"/>
                </a:moveTo>
                <a:lnTo>
                  <a:pt x="6521196" y="801370"/>
                </a:lnTo>
                <a:lnTo>
                  <a:pt x="6520529" y="816081"/>
                </a:lnTo>
                <a:lnTo>
                  <a:pt x="6511002" y="857742"/>
                </a:lnTo>
                <a:lnTo>
                  <a:pt x="6491399" y="894470"/>
                </a:lnTo>
                <a:lnTo>
                  <a:pt x="6463288" y="924701"/>
                </a:lnTo>
                <a:lnTo>
                  <a:pt x="6428236" y="946866"/>
                </a:lnTo>
                <a:lnTo>
                  <a:pt x="6387809" y="959398"/>
                </a:lnTo>
                <a:lnTo>
                  <a:pt x="6360922" y="961644"/>
                </a:lnTo>
                <a:lnTo>
                  <a:pt x="0" y="961644"/>
                </a:lnTo>
                <a:lnTo>
                  <a:pt x="0" y="0"/>
                </a:lnTo>
                <a:lnTo>
                  <a:pt x="6360922" y="0"/>
                </a:lnTo>
                <a:lnTo>
                  <a:pt x="6403877" y="5821"/>
                </a:lnTo>
                <a:lnTo>
                  <a:pt x="6442424" y="22239"/>
                </a:lnTo>
                <a:lnTo>
                  <a:pt x="6474995" y="47688"/>
                </a:lnTo>
                <a:lnTo>
                  <a:pt x="6500022" y="80601"/>
                </a:lnTo>
                <a:lnTo>
                  <a:pt x="6515940" y="119410"/>
                </a:lnTo>
                <a:lnTo>
                  <a:pt x="6521196" y="160274"/>
                </a:lnTo>
                <a:close/>
              </a:path>
            </a:pathLst>
          </a:custGeom>
          <a:ln w="25908">
            <a:solidFill>
              <a:srgbClr val="EEDB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590" y="1931670"/>
            <a:ext cx="1845564" cy="1039368"/>
          </a:xfrm>
          <a:custGeom>
            <a:avLst/>
            <a:gdLst/>
            <a:ahLst/>
            <a:cxnLst/>
            <a:rect l="l" t="t" r="r" b="b"/>
            <a:pathLst>
              <a:path w="1845564" h="1039368">
                <a:moveTo>
                  <a:pt x="0" y="173228"/>
                </a:moveTo>
                <a:lnTo>
                  <a:pt x="52" y="870438"/>
                </a:lnTo>
                <a:lnTo>
                  <a:pt x="6472" y="913200"/>
                </a:lnTo>
                <a:lnTo>
                  <a:pt x="22677" y="951870"/>
                </a:lnTo>
                <a:lnTo>
                  <a:pt x="47324" y="985104"/>
                </a:lnTo>
                <a:lnTo>
                  <a:pt x="79072" y="1011559"/>
                </a:lnTo>
                <a:lnTo>
                  <a:pt x="116579" y="1029889"/>
                </a:lnTo>
                <a:lnTo>
                  <a:pt x="158503" y="1038750"/>
                </a:lnTo>
                <a:lnTo>
                  <a:pt x="173228" y="1039368"/>
                </a:lnTo>
                <a:lnTo>
                  <a:pt x="1676634" y="1039315"/>
                </a:lnTo>
                <a:lnTo>
                  <a:pt x="1719396" y="1032892"/>
                </a:lnTo>
                <a:lnTo>
                  <a:pt x="1758066" y="1016682"/>
                </a:lnTo>
                <a:lnTo>
                  <a:pt x="1791300" y="992029"/>
                </a:lnTo>
                <a:lnTo>
                  <a:pt x="1817755" y="960278"/>
                </a:lnTo>
                <a:lnTo>
                  <a:pt x="1836085" y="922773"/>
                </a:lnTo>
                <a:lnTo>
                  <a:pt x="1844946" y="880859"/>
                </a:lnTo>
                <a:lnTo>
                  <a:pt x="1845564" y="866140"/>
                </a:lnTo>
                <a:lnTo>
                  <a:pt x="1845511" y="168929"/>
                </a:lnTo>
                <a:lnTo>
                  <a:pt x="1839088" y="126167"/>
                </a:lnTo>
                <a:lnTo>
                  <a:pt x="1822878" y="87497"/>
                </a:lnTo>
                <a:lnTo>
                  <a:pt x="1798225" y="54263"/>
                </a:lnTo>
                <a:lnTo>
                  <a:pt x="1766474" y="27808"/>
                </a:lnTo>
                <a:lnTo>
                  <a:pt x="1728969" y="9478"/>
                </a:lnTo>
                <a:lnTo>
                  <a:pt x="1687055" y="617"/>
                </a:lnTo>
                <a:lnTo>
                  <a:pt x="1672336" y="0"/>
                </a:lnTo>
                <a:lnTo>
                  <a:pt x="168927" y="52"/>
                </a:lnTo>
                <a:lnTo>
                  <a:pt x="126154" y="6475"/>
                </a:lnTo>
                <a:lnTo>
                  <a:pt x="87480" y="22685"/>
                </a:lnTo>
                <a:lnTo>
                  <a:pt x="54248" y="47338"/>
                </a:lnTo>
                <a:lnTo>
                  <a:pt x="27799" y="79089"/>
                </a:lnTo>
                <a:lnTo>
                  <a:pt x="9474" y="116594"/>
                </a:lnTo>
                <a:lnTo>
                  <a:pt x="617" y="158508"/>
                </a:lnTo>
                <a:lnTo>
                  <a:pt x="0" y="173228"/>
                </a:lnTo>
                <a:close/>
              </a:path>
            </a:pathLst>
          </a:custGeom>
          <a:solidFill>
            <a:srgbClr val="C886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590" y="1931670"/>
            <a:ext cx="1845564" cy="1039368"/>
          </a:xfrm>
          <a:custGeom>
            <a:avLst/>
            <a:gdLst/>
            <a:ahLst/>
            <a:cxnLst/>
            <a:rect l="l" t="t" r="r" b="b"/>
            <a:pathLst>
              <a:path w="1845564" h="1039368">
                <a:moveTo>
                  <a:pt x="0" y="173228"/>
                </a:moveTo>
                <a:lnTo>
                  <a:pt x="5404" y="130142"/>
                </a:lnTo>
                <a:lnTo>
                  <a:pt x="20722" y="91018"/>
                </a:lnTo>
                <a:lnTo>
                  <a:pt x="44612" y="57200"/>
                </a:lnTo>
                <a:lnTo>
                  <a:pt x="75732" y="30031"/>
                </a:lnTo>
                <a:lnTo>
                  <a:pt x="112741" y="10858"/>
                </a:lnTo>
                <a:lnTo>
                  <a:pt x="154297" y="1023"/>
                </a:lnTo>
                <a:lnTo>
                  <a:pt x="173228" y="0"/>
                </a:lnTo>
                <a:lnTo>
                  <a:pt x="1672336" y="0"/>
                </a:lnTo>
                <a:lnTo>
                  <a:pt x="1715421" y="5406"/>
                </a:lnTo>
                <a:lnTo>
                  <a:pt x="1754545" y="20729"/>
                </a:lnTo>
                <a:lnTo>
                  <a:pt x="1788363" y="44625"/>
                </a:lnTo>
                <a:lnTo>
                  <a:pt x="1815532" y="75749"/>
                </a:lnTo>
                <a:lnTo>
                  <a:pt x="1834705" y="112756"/>
                </a:lnTo>
                <a:lnTo>
                  <a:pt x="1844540" y="154303"/>
                </a:lnTo>
                <a:lnTo>
                  <a:pt x="1845564" y="173228"/>
                </a:lnTo>
                <a:lnTo>
                  <a:pt x="1845564" y="866140"/>
                </a:lnTo>
                <a:lnTo>
                  <a:pt x="1840157" y="909225"/>
                </a:lnTo>
                <a:lnTo>
                  <a:pt x="1824834" y="948349"/>
                </a:lnTo>
                <a:lnTo>
                  <a:pt x="1800938" y="982167"/>
                </a:lnTo>
                <a:lnTo>
                  <a:pt x="1769814" y="1009336"/>
                </a:lnTo>
                <a:lnTo>
                  <a:pt x="1732807" y="1028509"/>
                </a:lnTo>
                <a:lnTo>
                  <a:pt x="1691260" y="1038344"/>
                </a:lnTo>
                <a:lnTo>
                  <a:pt x="1672336" y="1039368"/>
                </a:lnTo>
                <a:lnTo>
                  <a:pt x="173228" y="1039368"/>
                </a:lnTo>
                <a:lnTo>
                  <a:pt x="130129" y="1033961"/>
                </a:lnTo>
                <a:lnTo>
                  <a:pt x="91001" y="1018638"/>
                </a:lnTo>
                <a:lnTo>
                  <a:pt x="57184" y="994742"/>
                </a:lnTo>
                <a:lnTo>
                  <a:pt x="30021" y="963618"/>
                </a:lnTo>
                <a:lnTo>
                  <a:pt x="10853" y="926611"/>
                </a:lnTo>
                <a:lnTo>
                  <a:pt x="1022" y="885064"/>
                </a:lnTo>
                <a:lnTo>
                  <a:pt x="0" y="866140"/>
                </a:lnTo>
                <a:lnTo>
                  <a:pt x="0" y="17322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31898" y="3096006"/>
            <a:ext cx="6521196" cy="1298448"/>
          </a:xfrm>
          <a:custGeom>
            <a:avLst/>
            <a:gdLst/>
            <a:ahLst/>
            <a:cxnLst/>
            <a:rect l="l" t="t" r="r" b="b"/>
            <a:pathLst>
              <a:path w="6521196" h="1298447">
                <a:moveTo>
                  <a:pt x="6521196" y="216407"/>
                </a:moveTo>
                <a:lnTo>
                  <a:pt x="6520478" y="198660"/>
                </a:lnTo>
                <a:lnTo>
                  <a:pt x="6518363" y="181308"/>
                </a:lnTo>
                <a:lnTo>
                  <a:pt x="6504187" y="132177"/>
                </a:lnTo>
                <a:lnTo>
                  <a:pt x="6479438" y="88605"/>
                </a:lnTo>
                <a:lnTo>
                  <a:pt x="6445619" y="52097"/>
                </a:lnTo>
                <a:lnTo>
                  <a:pt x="6404234" y="24157"/>
                </a:lnTo>
                <a:lnTo>
                  <a:pt x="6356789" y="6290"/>
                </a:lnTo>
                <a:lnTo>
                  <a:pt x="6304787" y="0"/>
                </a:lnTo>
                <a:lnTo>
                  <a:pt x="0" y="0"/>
                </a:lnTo>
                <a:lnTo>
                  <a:pt x="0" y="1298448"/>
                </a:lnTo>
                <a:lnTo>
                  <a:pt x="6304787" y="1298448"/>
                </a:lnTo>
                <a:lnTo>
                  <a:pt x="6356789" y="1292158"/>
                </a:lnTo>
                <a:lnTo>
                  <a:pt x="6404234" y="1274293"/>
                </a:lnTo>
                <a:lnTo>
                  <a:pt x="6445619" y="1246355"/>
                </a:lnTo>
                <a:lnTo>
                  <a:pt x="6479438" y="1209848"/>
                </a:lnTo>
                <a:lnTo>
                  <a:pt x="6504187" y="1166276"/>
                </a:lnTo>
                <a:lnTo>
                  <a:pt x="6518363" y="1117142"/>
                </a:lnTo>
                <a:lnTo>
                  <a:pt x="6521196" y="1082040"/>
                </a:lnTo>
                <a:lnTo>
                  <a:pt x="6521196" y="2164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1898" y="3096006"/>
            <a:ext cx="6521196" cy="1298448"/>
          </a:xfrm>
          <a:custGeom>
            <a:avLst/>
            <a:gdLst/>
            <a:ahLst/>
            <a:cxnLst/>
            <a:rect l="l" t="t" r="r" b="b"/>
            <a:pathLst>
              <a:path w="6521196" h="1298447">
                <a:moveTo>
                  <a:pt x="6521196" y="216407"/>
                </a:moveTo>
                <a:lnTo>
                  <a:pt x="6521196" y="1082040"/>
                </a:lnTo>
                <a:lnTo>
                  <a:pt x="6520478" y="1099788"/>
                </a:lnTo>
                <a:lnTo>
                  <a:pt x="6510162" y="1150441"/>
                </a:lnTo>
                <a:lnTo>
                  <a:pt x="6488770" y="1196034"/>
                </a:lnTo>
                <a:lnTo>
                  <a:pt x="6457807" y="1235063"/>
                </a:lnTo>
                <a:lnTo>
                  <a:pt x="6418777" y="1266025"/>
                </a:lnTo>
                <a:lnTo>
                  <a:pt x="6373185" y="1287415"/>
                </a:lnTo>
                <a:lnTo>
                  <a:pt x="6322535" y="1297730"/>
                </a:lnTo>
                <a:lnTo>
                  <a:pt x="6304787" y="1298448"/>
                </a:lnTo>
                <a:lnTo>
                  <a:pt x="0" y="1298448"/>
                </a:lnTo>
                <a:lnTo>
                  <a:pt x="0" y="0"/>
                </a:lnTo>
                <a:lnTo>
                  <a:pt x="6304787" y="0"/>
                </a:lnTo>
                <a:lnTo>
                  <a:pt x="6356789" y="6290"/>
                </a:lnTo>
                <a:lnTo>
                  <a:pt x="6404234" y="24157"/>
                </a:lnTo>
                <a:lnTo>
                  <a:pt x="6445619" y="52097"/>
                </a:lnTo>
                <a:lnTo>
                  <a:pt x="6479438" y="88605"/>
                </a:lnTo>
                <a:lnTo>
                  <a:pt x="6504187" y="132177"/>
                </a:lnTo>
                <a:lnTo>
                  <a:pt x="6518363" y="181308"/>
                </a:lnTo>
                <a:lnTo>
                  <a:pt x="6521196" y="216407"/>
                </a:lnTo>
                <a:close/>
              </a:path>
            </a:pathLst>
          </a:custGeom>
          <a:ln w="25907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590" y="3117342"/>
            <a:ext cx="1914144" cy="1254252"/>
          </a:xfrm>
          <a:custGeom>
            <a:avLst/>
            <a:gdLst/>
            <a:ahLst/>
            <a:cxnLst/>
            <a:rect l="l" t="t" r="r" b="b"/>
            <a:pathLst>
              <a:path w="1914144" h="1254252">
                <a:moveTo>
                  <a:pt x="0" y="209041"/>
                </a:moveTo>
                <a:lnTo>
                  <a:pt x="0" y="1045210"/>
                </a:lnTo>
                <a:lnTo>
                  <a:pt x="693" y="1062353"/>
                </a:lnTo>
                <a:lnTo>
                  <a:pt x="10657" y="1111280"/>
                </a:lnTo>
                <a:lnTo>
                  <a:pt x="31321" y="1155320"/>
                </a:lnTo>
                <a:lnTo>
                  <a:pt x="61229" y="1193022"/>
                </a:lnTo>
                <a:lnTo>
                  <a:pt x="98931" y="1222930"/>
                </a:lnTo>
                <a:lnTo>
                  <a:pt x="142971" y="1243594"/>
                </a:lnTo>
                <a:lnTo>
                  <a:pt x="191898" y="1253558"/>
                </a:lnTo>
                <a:lnTo>
                  <a:pt x="209042" y="1254252"/>
                </a:lnTo>
                <a:lnTo>
                  <a:pt x="1705102" y="1254252"/>
                </a:lnTo>
                <a:lnTo>
                  <a:pt x="1755334" y="1248176"/>
                </a:lnTo>
                <a:lnTo>
                  <a:pt x="1801165" y="1230917"/>
                </a:lnTo>
                <a:lnTo>
                  <a:pt x="1841141" y="1203929"/>
                </a:lnTo>
                <a:lnTo>
                  <a:pt x="1873808" y="1168664"/>
                </a:lnTo>
                <a:lnTo>
                  <a:pt x="1897715" y="1126575"/>
                </a:lnTo>
                <a:lnTo>
                  <a:pt x="1911407" y="1079115"/>
                </a:lnTo>
                <a:lnTo>
                  <a:pt x="1914144" y="1045210"/>
                </a:lnTo>
                <a:lnTo>
                  <a:pt x="1914144" y="209041"/>
                </a:lnTo>
                <a:lnTo>
                  <a:pt x="1908068" y="158809"/>
                </a:lnTo>
                <a:lnTo>
                  <a:pt x="1890809" y="112978"/>
                </a:lnTo>
                <a:lnTo>
                  <a:pt x="1863821" y="73002"/>
                </a:lnTo>
                <a:lnTo>
                  <a:pt x="1828556" y="40335"/>
                </a:lnTo>
                <a:lnTo>
                  <a:pt x="1786467" y="16428"/>
                </a:lnTo>
                <a:lnTo>
                  <a:pt x="1739007" y="2736"/>
                </a:lnTo>
                <a:lnTo>
                  <a:pt x="1705102" y="0"/>
                </a:lnTo>
                <a:lnTo>
                  <a:pt x="209042" y="0"/>
                </a:lnTo>
                <a:lnTo>
                  <a:pt x="158809" y="6075"/>
                </a:lnTo>
                <a:lnTo>
                  <a:pt x="112978" y="23334"/>
                </a:lnTo>
                <a:lnTo>
                  <a:pt x="73002" y="50322"/>
                </a:lnTo>
                <a:lnTo>
                  <a:pt x="40335" y="85587"/>
                </a:lnTo>
                <a:lnTo>
                  <a:pt x="16428" y="127676"/>
                </a:lnTo>
                <a:lnTo>
                  <a:pt x="2736" y="175136"/>
                </a:lnTo>
                <a:lnTo>
                  <a:pt x="0" y="209041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8590" y="3117342"/>
            <a:ext cx="1914144" cy="1254252"/>
          </a:xfrm>
          <a:custGeom>
            <a:avLst/>
            <a:gdLst/>
            <a:ahLst/>
            <a:cxnLst/>
            <a:rect l="l" t="t" r="r" b="b"/>
            <a:pathLst>
              <a:path w="1914144" h="1254252">
                <a:moveTo>
                  <a:pt x="0" y="209041"/>
                </a:moveTo>
                <a:lnTo>
                  <a:pt x="6075" y="158809"/>
                </a:lnTo>
                <a:lnTo>
                  <a:pt x="23334" y="112978"/>
                </a:lnTo>
                <a:lnTo>
                  <a:pt x="50322" y="73002"/>
                </a:lnTo>
                <a:lnTo>
                  <a:pt x="85587" y="40335"/>
                </a:lnTo>
                <a:lnTo>
                  <a:pt x="127676" y="16428"/>
                </a:lnTo>
                <a:lnTo>
                  <a:pt x="175136" y="2736"/>
                </a:lnTo>
                <a:lnTo>
                  <a:pt x="209042" y="0"/>
                </a:lnTo>
                <a:lnTo>
                  <a:pt x="1705102" y="0"/>
                </a:lnTo>
                <a:lnTo>
                  <a:pt x="1755334" y="6075"/>
                </a:lnTo>
                <a:lnTo>
                  <a:pt x="1801165" y="23334"/>
                </a:lnTo>
                <a:lnTo>
                  <a:pt x="1841141" y="50322"/>
                </a:lnTo>
                <a:lnTo>
                  <a:pt x="1873808" y="85587"/>
                </a:lnTo>
                <a:lnTo>
                  <a:pt x="1897715" y="127676"/>
                </a:lnTo>
                <a:lnTo>
                  <a:pt x="1911407" y="175136"/>
                </a:lnTo>
                <a:lnTo>
                  <a:pt x="1914144" y="209041"/>
                </a:lnTo>
                <a:lnTo>
                  <a:pt x="1914144" y="1045210"/>
                </a:lnTo>
                <a:lnTo>
                  <a:pt x="1908068" y="1095442"/>
                </a:lnTo>
                <a:lnTo>
                  <a:pt x="1890809" y="1141273"/>
                </a:lnTo>
                <a:lnTo>
                  <a:pt x="1863821" y="1181249"/>
                </a:lnTo>
                <a:lnTo>
                  <a:pt x="1828556" y="1213916"/>
                </a:lnTo>
                <a:lnTo>
                  <a:pt x="1786467" y="1237823"/>
                </a:lnTo>
                <a:lnTo>
                  <a:pt x="1739007" y="1251515"/>
                </a:lnTo>
                <a:lnTo>
                  <a:pt x="1705102" y="1254252"/>
                </a:lnTo>
                <a:lnTo>
                  <a:pt x="209042" y="1254252"/>
                </a:lnTo>
                <a:lnTo>
                  <a:pt x="158809" y="1248176"/>
                </a:lnTo>
                <a:lnTo>
                  <a:pt x="112978" y="1230917"/>
                </a:lnTo>
                <a:lnTo>
                  <a:pt x="73002" y="1203929"/>
                </a:lnTo>
                <a:lnTo>
                  <a:pt x="40335" y="1168664"/>
                </a:lnTo>
                <a:lnTo>
                  <a:pt x="16428" y="1126575"/>
                </a:lnTo>
                <a:lnTo>
                  <a:pt x="2736" y="1079115"/>
                </a:lnTo>
                <a:lnTo>
                  <a:pt x="0" y="1045210"/>
                </a:lnTo>
                <a:lnTo>
                  <a:pt x="0" y="20904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53795" y="284759"/>
            <a:ext cx="537723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Э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к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стренн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я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информ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ция.</a:t>
            </a:r>
            <a:r>
              <a:rPr sz="3000" b="1" spc="-34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Форм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а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ты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сооб</a:t>
            </a:r>
            <a:r>
              <a:rPr sz="3000" b="1" spc="-9" baseline="2730" dirty="0" smtClean="0">
                <a:solidFill>
                  <a:srgbClr val="1E3685"/>
                </a:solidFill>
                <a:latin typeface="Calibri"/>
                <a:cs typeface="Calibri"/>
              </a:rPr>
              <a:t>щ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ени</a:t>
            </a:r>
            <a:r>
              <a:rPr sz="3000" b="1" spc="-19" baseline="2730" dirty="0" smtClean="0">
                <a:solidFill>
                  <a:srgbClr val="1E3685"/>
                </a:solidFill>
                <a:latin typeface="Calibri"/>
                <a:cs typeface="Calibri"/>
              </a:rPr>
              <a:t>й</a:t>
            </a:r>
            <a:r>
              <a:rPr sz="3000" b="1" spc="0" baseline="2730" dirty="0" smtClean="0">
                <a:solidFill>
                  <a:srgbClr val="1E3685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214" y="970915"/>
            <a:ext cx="6012907" cy="398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94" algn="ctr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•</a:t>
            </a:r>
            <a:r>
              <a:rPr sz="2100" spc="-1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ывае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18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инф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ц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ия</a:t>
            </a:r>
            <a:r>
              <a:rPr sz="2100" spc="18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20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фак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ич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ес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их</a:t>
            </a:r>
            <a:r>
              <a:rPr sz="2100" spc="19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19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(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или)  </a:t>
            </a:r>
            <a:r>
              <a:rPr sz="2100" spc="5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огн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мых</a:t>
            </a:r>
            <a:r>
              <a:rPr sz="2100" spc="20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</a:t>
            </a:r>
            <a:endParaRPr sz="1400">
              <a:latin typeface="Calibri"/>
              <a:cs typeface="Calibri"/>
            </a:endParaRPr>
          </a:p>
          <a:p>
            <a:pPr marL="100904" algn="ctr">
              <a:lnSpc>
                <a:spcPts val="1535"/>
              </a:lnSpc>
              <a:spcBef>
                <a:spcPts val="0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рир</a:t>
            </a:r>
            <a:r>
              <a:rPr sz="2100" spc="-3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</a:t>
            </a:r>
            <a:r>
              <a:rPr sz="2100" spc="24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л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ни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</a:t>
            </a:r>
            <a:r>
              <a:rPr sz="2100" spc="24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23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ых  </a:t>
            </a:r>
            <a:r>
              <a:rPr sz="2100" spc="16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ц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ах,</a:t>
            </a:r>
            <a:r>
              <a:rPr sz="2100" spc="23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не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23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ок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25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ющ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035" y="1110233"/>
            <a:ext cx="84144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6000" spc="-50" baseline="3413" dirty="0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60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88514" y="1361440"/>
            <a:ext cx="2542873" cy="398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ср</a:t>
            </a:r>
            <a:r>
              <a:rPr sz="2100" spc="-25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ды,  </a:t>
            </a:r>
            <a:r>
              <a:rPr sz="2100" spc="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б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лева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х,  </a:t>
            </a:r>
            <a:r>
              <a:rPr sz="2100" spc="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орые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535"/>
              </a:lnSpc>
              <a:spcBef>
                <a:spcPts val="0"/>
              </a:spcBef>
            </a:pP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аждан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6126" y="1361440"/>
            <a:ext cx="3174012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могут  </a:t>
            </a:r>
            <a:r>
              <a:rPr sz="2100" spc="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гр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ать  </a:t>
            </a:r>
            <a:r>
              <a:rPr sz="2100" spc="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  </a:t>
            </a:r>
            <a:r>
              <a:rPr sz="2100" spc="2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или  </a:t>
            </a:r>
            <a:r>
              <a:rPr sz="2100" spc="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оровью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89962" y="2185035"/>
            <a:ext cx="6030662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•</a:t>
            </a:r>
            <a:r>
              <a:rPr sz="2100" spc="-1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ывае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6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6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ф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ак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ич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</a:t>
            </a:r>
            <a:r>
              <a:rPr sz="2100" spc="7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6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(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или)</a:t>
            </a:r>
            <a:r>
              <a:rPr sz="2100" spc="6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огн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мых </a:t>
            </a:r>
            <a:r>
              <a:rPr sz="2100" spc="1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ых</a:t>
            </a:r>
            <a:r>
              <a:rPr sz="2100" spc="7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9371" y="2200935"/>
            <a:ext cx="797251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-4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6000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60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4262" y="2380107"/>
            <a:ext cx="4016929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ле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ий  </a:t>
            </a:r>
            <a:r>
              <a:rPr sz="2100" spc="5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  </a:t>
            </a:r>
            <a:r>
              <a:rPr sz="2100" spc="5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хно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ге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ых  </a:t>
            </a:r>
            <a:r>
              <a:rPr sz="2100" spc="5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ц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ов,  </a:t>
            </a:r>
            <a:r>
              <a:rPr sz="2100" spc="4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гряз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23329" y="2380107"/>
            <a:ext cx="1696999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ок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ющ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ей  </a:t>
            </a:r>
            <a:r>
              <a:rPr sz="2100" spc="3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ср</a:t>
            </a:r>
            <a:r>
              <a:rPr sz="2100" spc="-25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</a:t>
            </a:r>
            <a:r>
              <a:rPr sz="2100" spc="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4262" y="2575179"/>
            <a:ext cx="5262652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б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лева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й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,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орые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могут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гр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ать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или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оровью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гр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аждан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67102" y="3258185"/>
            <a:ext cx="4125269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•</a:t>
            </a:r>
            <a:r>
              <a:rPr sz="2100" spc="-1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ывае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 </a:t>
            </a:r>
            <a:r>
              <a:rPr sz="2100" spc="26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 </a:t>
            </a:r>
            <a:r>
              <a:rPr sz="2100" spc="27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 </a:t>
            </a:r>
            <a:r>
              <a:rPr sz="2100" spc="26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(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или) </a:t>
            </a:r>
            <a:r>
              <a:rPr sz="2100" spc="25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мя </a:t>
            </a:r>
            <a:r>
              <a:rPr sz="2100" spc="26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во</a:t>
            </a:r>
            <a:r>
              <a:rPr sz="2100" spc="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ове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8465" y="3258185"/>
            <a:ext cx="1713226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фак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ич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 </a:t>
            </a:r>
            <a:r>
              <a:rPr sz="2100" spc="27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 </a:t>
            </a:r>
            <a:r>
              <a:rPr sz="2100" spc="261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(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или)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1402" y="3453256"/>
            <a:ext cx="369583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огн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мых  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оп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ых</a:t>
            </a:r>
            <a:r>
              <a:rPr sz="2100" spc="31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ых</a:t>
            </a:r>
            <a:r>
              <a:rPr sz="2100" spc="31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ле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2893" y="3453256"/>
            <a:ext cx="209930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30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х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ых 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ц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ов,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343" y="3495014"/>
            <a:ext cx="1315444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-54" baseline="3413" dirty="0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60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6000" spc="-189" baseline="3413" dirty="0" smtClean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60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да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1402" y="3648329"/>
            <a:ext cx="268978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гряз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ений </a:t>
            </a:r>
            <a:r>
              <a:rPr sz="2100" spc="5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ок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аю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щ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ей </a:t>
            </a:r>
            <a:r>
              <a:rPr sz="2100" spc="4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ср</a:t>
            </a:r>
            <a:r>
              <a:rPr sz="2100" spc="-25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ды,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5087" y="3648329"/>
            <a:ext cx="308891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б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лев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й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, </a:t>
            </a:r>
            <a:r>
              <a:rPr sz="2100" spc="6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ор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 </a:t>
            </a:r>
            <a:r>
              <a:rPr sz="2100" spc="5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могут </a:t>
            </a:r>
            <a:r>
              <a:rPr sz="2100" spc="5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у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гр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ать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1402" y="3843401"/>
            <a:ext cx="5898772" cy="400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4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или</a:t>
            </a:r>
            <a:r>
              <a:rPr sz="2100" spc="3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оро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вь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ю </a:t>
            </a:r>
            <a:r>
              <a:rPr sz="2100" spc="8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гр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ажда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)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,</a:t>
            </a:r>
            <a:r>
              <a:rPr sz="2100" spc="3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ав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л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</a:t>
            </a:r>
            <a:r>
              <a:rPr sz="2100" spc="4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</a:t>
            </a:r>
            <a:r>
              <a:rPr sz="2100" spc="-29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д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ения</a:t>
            </a:r>
            <a:r>
              <a:rPr sz="2100" spc="3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3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(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или)</a:t>
            </a:r>
            <a:r>
              <a:rPr sz="2100" spc="3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м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я</a:t>
            </a:r>
            <a:r>
              <a:rPr sz="2100" spc="4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по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550"/>
              </a:lnSpc>
              <a:spcBef>
                <a:spcPts val="0"/>
              </a:spcBef>
            </a:pP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ащи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е,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омер</a:t>
            </a:r>
            <a:r>
              <a:rPr sz="2100" spc="306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вы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з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ова э</a:t>
            </a:r>
            <a:r>
              <a:rPr sz="2100" spc="-1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к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т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ен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ых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о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п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е</a:t>
            </a:r>
            <a:r>
              <a:rPr sz="2100" spc="-9" baseline="1950" dirty="0" smtClean="0">
                <a:solidFill>
                  <a:srgbClr val="6C6D70"/>
                </a:solidFill>
                <a:latin typeface="Calibri"/>
                <a:cs typeface="Calibri"/>
              </a:rPr>
              <a:t>р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ат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и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в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н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ых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с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лу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ж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б</a:t>
            </a:r>
            <a:r>
              <a:rPr sz="2100" spc="-19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6C6D70"/>
                </a:solidFill>
                <a:latin typeface="Calibri"/>
                <a:cs typeface="Calibri"/>
              </a:rPr>
              <a:t>–</a:t>
            </a:r>
            <a:r>
              <a:rPr sz="2100" spc="4" baseline="1950" dirty="0" smtClean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6C6D70"/>
                </a:solidFill>
                <a:latin typeface="Calibri"/>
                <a:cs typeface="Calibri"/>
              </a:rPr>
              <a:t>112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677" y="4521456"/>
            <a:ext cx="15355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Ф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м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т  </a:t>
            </a:r>
            <a:r>
              <a:rPr sz="1200" spc="19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оо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200" spc="-29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6257" y="4521456"/>
            <a:ext cx="266854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ер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жден  </a:t>
            </a:r>
            <a:r>
              <a:rPr sz="1200" spc="19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от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м  </a:t>
            </a:r>
            <a:r>
              <a:rPr sz="1200" spc="19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8400" y="4521456"/>
            <a:ext cx="36508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й  </a:t>
            </a:r>
            <a:r>
              <a:rPr sz="1200" spc="19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гр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ы  </a:t>
            </a:r>
            <a:r>
              <a:rPr sz="1200" spc="192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ви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200" spc="-2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ьст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й  </a:t>
            </a:r>
            <a:r>
              <a:rPr sz="1200" spc="19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14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миссии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2647" y="4521456"/>
            <a:ext cx="2149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677" y="4704336"/>
            <a:ext cx="440309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пр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ж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нию </a:t>
            </a:r>
            <a:r>
              <a:rPr sz="1200" spc="4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200" spc="4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икви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ц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ии </a:t>
            </a:r>
            <a:r>
              <a:rPr sz="1200" spc="5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чр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звы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ч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йных </a:t>
            </a:r>
            <a:r>
              <a:rPr sz="1200" spc="2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си</a:t>
            </a:r>
            <a:r>
              <a:rPr sz="1200" spc="1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200" spc="-25" dirty="0" smtClean="0">
                <a:solidFill>
                  <a:srgbClr val="6C6D70"/>
                </a:solidFill>
                <a:latin typeface="Arial"/>
                <a:cs typeface="Arial"/>
              </a:rPr>
              <a:t>у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ц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ий </a:t>
            </a:r>
            <a:r>
              <a:rPr sz="1200" spc="5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2576" y="4704336"/>
            <a:ext cx="408398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-2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чению </a:t>
            </a:r>
            <a:r>
              <a:rPr sz="1200" spc="4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ж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й </a:t>
            </a:r>
            <a:r>
              <a:rPr sz="1200" spc="5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б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ез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пас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сти </a:t>
            </a:r>
            <a:r>
              <a:rPr sz="1200" spc="5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о </a:t>
            </a:r>
            <a:r>
              <a:rPr sz="1200" spc="50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оо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р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ина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ц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7677" y="4887216"/>
            <a:ext cx="77652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solidFill>
                  <a:srgbClr val="6C6D70"/>
                </a:solidFill>
                <a:latin typeface="Arial"/>
                <a:cs typeface="Arial"/>
              </a:rPr>
              <a:t>с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з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ния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и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дд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ер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ж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ния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200" spc="1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пос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ной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29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н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сти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сис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м 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по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в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щ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ния</a:t>
            </a:r>
            <a:r>
              <a:rPr sz="1200" spc="317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нас</a:t>
            </a:r>
            <a:r>
              <a:rPr sz="1200" spc="-29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л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ния</a:t>
            </a:r>
            <a:r>
              <a:rPr sz="1200" spc="-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о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т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2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0</a:t>
            </a:r>
            <a:r>
              <a:rPr sz="1200" spc="-1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д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е</a:t>
            </a:r>
            <a:r>
              <a:rPr sz="1200" spc="25" dirty="0" smtClean="0">
                <a:solidFill>
                  <a:srgbClr val="6C6D70"/>
                </a:solidFill>
                <a:latin typeface="Arial"/>
                <a:cs typeface="Arial"/>
              </a:rPr>
              <a:t>к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а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бр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я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6C6D70"/>
                </a:solidFill>
                <a:latin typeface="Arial"/>
                <a:cs typeface="Arial"/>
              </a:rPr>
              <a:t>202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3</a:t>
            </a:r>
            <a:r>
              <a:rPr sz="1200" spc="-4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-150" dirty="0" smtClean="0">
                <a:solidFill>
                  <a:srgbClr val="6C6D70"/>
                </a:solidFill>
                <a:latin typeface="Arial"/>
                <a:cs typeface="Arial"/>
              </a:rPr>
              <a:t>г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.</a:t>
            </a:r>
            <a:r>
              <a:rPr sz="1200" spc="-19" dirty="0" smtClean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C6D70"/>
                </a:solidFill>
                <a:latin typeface="Arial"/>
                <a:cs typeface="Arial"/>
              </a:rPr>
              <a:t>№ 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481</Words>
  <Application>Microsoft Office PowerPoint</Application>
  <PresentationFormat>Произвольный</PresentationFormat>
  <Paragraphs>145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modified xsi:type="dcterms:W3CDTF">2024-05-06T12:28:16Z</dcterms:modified>
</cp:coreProperties>
</file>